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4"/>
  </p:notesMasterIdLst>
  <p:handoutMasterIdLst>
    <p:handoutMasterId r:id="rId25"/>
  </p:handoutMasterIdLst>
  <p:sldIdLst>
    <p:sldId id="270" r:id="rId5"/>
    <p:sldId id="256" r:id="rId6"/>
    <p:sldId id="265" r:id="rId7"/>
    <p:sldId id="259" r:id="rId8"/>
    <p:sldId id="260" r:id="rId9"/>
    <p:sldId id="268" r:id="rId10"/>
    <p:sldId id="269" r:id="rId11"/>
    <p:sldId id="276" r:id="rId12"/>
    <p:sldId id="271" r:id="rId13"/>
    <p:sldId id="277" r:id="rId14"/>
    <p:sldId id="272" r:id="rId15"/>
    <p:sldId id="273" r:id="rId16"/>
    <p:sldId id="278" r:id="rId17"/>
    <p:sldId id="274" r:id="rId18"/>
    <p:sldId id="279" r:id="rId19"/>
    <p:sldId id="275" r:id="rId20"/>
    <p:sldId id="262" r:id="rId21"/>
    <p:sldId id="263" r:id="rId22"/>
    <p:sldId id="26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pos="597"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C63"/>
    <a:srgbClr val="014067"/>
    <a:srgbClr val="3F3F3F"/>
    <a:srgbClr val="014E7D"/>
    <a:srgbClr val="013657"/>
    <a:srgbClr val="01456F"/>
    <a:srgbClr val="014B79"/>
    <a:srgbClr val="0937C9"/>
    <a:srgbClr val="002774"/>
    <a:srgbClr val="929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74" autoAdjust="0"/>
  </p:normalViewPr>
  <p:slideViewPr>
    <p:cSldViewPr snapToGrid="0" showGuides="1">
      <p:cViewPr varScale="1">
        <p:scale>
          <a:sx n="128" d="100"/>
          <a:sy n="128" d="100"/>
        </p:scale>
        <p:origin x="456" y="176"/>
      </p:cViewPr>
      <p:guideLst>
        <p:guide pos="3840"/>
        <p:guide pos="597"/>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IN" dirty="0">
                <a:solidFill>
                  <a:schemeClr val="bg1"/>
                </a:solidFill>
              </a:rPr>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Series 1</c:v>
                </c:pt>
              </c:strCache>
            </c:strRef>
          </c:tx>
          <c:dPt>
            <c:idx val="0"/>
            <c:bubble3D val="0"/>
            <c:spPr>
              <a:solidFill>
                <a:schemeClr val="accent6"/>
              </a:solidFill>
              <a:ln>
                <a:noFill/>
              </a:ln>
              <a:effectLst/>
            </c:spPr>
            <c:extLst>
              <c:ext xmlns:c16="http://schemas.microsoft.com/office/drawing/2014/chart" uri="{C3380CC4-5D6E-409C-BE32-E72D297353CC}">
                <c16:uniqueId val="{00000001-11ED-1049-82C3-207A44D401A5}"/>
              </c:ext>
            </c:extLst>
          </c:dPt>
          <c:dPt>
            <c:idx val="1"/>
            <c:bubble3D val="0"/>
            <c:spPr>
              <a:solidFill>
                <a:schemeClr val="accent5"/>
              </a:solidFill>
              <a:ln>
                <a:noFill/>
              </a:ln>
              <a:effectLst/>
            </c:spPr>
            <c:extLst>
              <c:ext xmlns:c16="http://schemas.microsoft.com/office/drawing/2014/chart" uri="{C3380CC4-5D6E-409C-BE32-E72D297353CC}">
                <c16:uniqueId val="{00000003-11ED-1049-82C3-207A44D401A5}"/>
              </c:ext>
            </c:extLst>
          </c:dPt>
          <c:dPt>
            <c:idx val="2"/>
            <c:bubble3D val="0"/>
            <c:spPr>
              <a:solidFill>
                <a:schemeClr val="accent4"/>
              </a:solidFill>
              <a:ln>
                <a:noFill/>
              </a:ln>
              <a:effectLst/>
            </c:spPr>
            <c:extLst>
              <c:ext xmlns:c16="http://schemas.microsoft.com/office/drawing/2014/chart" uri="{C3380CC4-5D6E-409C-BE32-E72D297353CC}">
                <c16:uniqueId val="{00000005-11ED-1049-82C3-207A44D401A5}"/>
              </c:ext>
            </c:extLst>
          </c:dPt>
          <c:dPt>
            <c:idx val="3"/>
            <c:bubble3D val="0"/>
            <c:spPr>
              <a:solidFill>
                <a:schemeClr val="accent6">
                  <a:lumMod val="60000"/>
                </a:schemeClr>
              </a:solidFill>
              <a:ln>
                <a:noFill/>
              </a:ln>
              <a:effectLst/>
            </c:spPr>
            <c:extLst>
              <c:ext xmlns:c16="http://schemas.microsoft.com/office/drawing/2014/chart" uri="{C3380CC4-5D6E-409C-BE32-E72D297353CC}">
                <c16:uniqueId val="{00000007-11ED-1049-82C3-207A44D401A5}"/>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8-11ED-1049-82C3-207A44D401A5}"/>
            </c:ext>
          </c:extLst>
        </c:ser>
        <c:ser>
          <c:idx val="1"/>
          <c:order val="1"/>
          <c:tx>
            <c:strRef>
              <c:f>Sheet1!$C$1</c:f>
              <c:strCache>
                <c:ptCount val="1"/>
                <c:pt idx="0">
                  <c:v>Series 2</c:v>
                </c:pt>
              </c:strCache>
            </c:strRef>
          </c:tx>
          <c:dPt>
            <c:idx val="0"/>
            <c:bubble3D val="0"/>
            <c:spPr>
              <a:solidFill>
                <a:schemeClr val="accent6"/>
              </a:solidFill>
              <a:ln>
                <a:noFill/>
              </a:ln>
              <a:effectLst/>
            </c:spPr>
            <c:extLst>
              <c:ext xmlns:c16="http://schemas.microsoft.com/office/drawing/2014/chart" uri="{C3380CC4-5D6E-409C-BE32-E72D297353CC}">
                <c16:uniqueId val="{0000000A-11ED-1049-82C3-207A44D401A5}"/>
              </c:ext>
            </c:extLst>
          </c:dPt>
          <c:dPt>
            <c:idx val="1"/>
            <c:bubble3D val="0"/>
            <c:spPr>
              <a:solidFill>
                <a:schemeClr val="accent5"/>
              </a:solidFill>
              <a:ln>
                <a:noFill/>
              </a:ln>
              <a:effectLst/>
            </c:spPr>
            <c:extLst>
              <c:ext xmlns:c16="http://schemas.microsoft.com/office/drawing/2014/chart" uri="{C3380CC4-5D6E-409C-BE32-E72D297353CC}">
                <c16:uniqueId val="{0000000C-11ED-1049-82C3-207A44D401A5}"/>
              </c:ext>
            </c:extLst>
          </c:dPt>
          <c:dPt>
            <c:idx val="2"/>
            <c:bubble3D val="0"/>
            <c:spPr>
              <a:solidFill>
                <a:schemeClr val="accent4"/>
              </a:solidFill>
              <a:ln>
                <a:noFill/>
              </a:ln>
              <a:effectLst/>
            </c:spPr>
            <c:extLst>
              <c:ext xmlns:c16="http://schemas.microsoft.com/office/drawing/2014/chart" uri="{C3380CC4-5D6E-409C-BE32-E72D297353CC}">
                <c16:uniqueId val="{0000000E-11ED-1049-82C3-207A44D401A5}"/>
              </c:ext>
            </c:extLst>
          </c:dPt>
          <c:dPt>
            <c:idx val="3"/>
            <c:bubble3D val="0"/>
            <c:spPr>
              <a:solidFill>
                <a:schemeClr val="accent6">
                  <a:lumMod val="60000"/>
                </a:schemeClr>
              </a:solidFill>
              <a:ln>
                <a:noFill/>
              </a:ln>
              <a:effectLst/>
            </c:spPr>
            <c:extLst>
              <c:ext xmlns:c16="http://schemas.microsoft.com/office/drawing/2014/chart" uri="{C3380CC4-5D6E-409C-BE32-E72D297353CC}">
                <c16:uniqueId val="{00000010-11ED-1049-82C3-207A44D401A5}"/>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11-11ED-1049-82C3-207A44D401A5}"/>
            </c:ext>
          </c:extLst>
        </c:ser>
        <c:ser>
          <c:idx val="2"/>
          <c:order val="2"/>
          <c:tx>
            <c:strRef>
              <c:f>Sheet1!$D$1</c:f>
              <c:strCache>
                <c:ptCount val="1"/>
                <c:pt idx="0">
                  <c:v>Series 3</c:v>
                </c:pt>
              </c:strCache>
            </c:strRef>
          </c:tx>
          <c:dPt>
            <c:idx val="0"/>
            <c:bubble3D val="0"/>
            <c:spPr>
              <a:solidFill>
                <a:schemeClr val="accent6"/>
              </a:solidFill>
              <a:ln>
                <a:noFill/>
              </a:ln>
              <a:effectLst/>
            </c:spPr>
            <c:extLst>
              <c:ext xmlns:c16="http://schemas.microsoft.com/office/drawing/2014/chart" uri="{C3380CC4-5D6E-409C-BE32-E72D297353CC}">
                <c16:uniqueId val="{00000013-11ED-1049-82C3-207A44D401A5}"/>
              </c:ext>
            </c:extLst>
          </c:dPt>
          <c:dPt>
            <c:idx val="1"/>
            <c:bubble3D val="0"/>
            <c:spPr>
              <a:solidFill>
                <a:schemeClr val="accent5"/>
              </a:solidFill>
              <a:ln>
                <a:noFill/>
              </a:ln>
              <a:effectLst/>
            </c:spPr>
            <c:extLst>
              <c:ext xmlns:c16="http://schemas.microsoft.com/office/drawing/2014/chart" uri="{C3380CC4-5D6E-409C-BE32-E72D297353CC}">
                <c16:uniqueId val="{00000015-11ED-1049-82C3-207A44D401A5}"/>
              </c:ext>
            </c:extLst>
          </c:dPt>
          <c:dPt>
            <c:idx val="2"/>
            <c:bubble3D val="0"/>
            <c:spPr>
              <a:solidFill>
                <a:schemeClr val="accent4"/>
              </a:solidFill>
              <a:ln>
                <a:noFill/>
              </a:ln>
              <a:effectLst/>
            </c:spPr>
            <c:extLst>
              <c:ext xmlns:c16="http://schemas.microsoft.com/office/drawing/2014/chart" uri="{C3380CC4-5D6E-409C-BE32-E72D297353CC}">
                <c16:uniqueId val="{00000017-11ED-1049-82C3-207A44D401A5}"/>
              </c:ext>
            </c:extLst>
          </c:dPt>
          <c:dPt>
            <c:idx val="3"/>
            <c:bubble3D val="0"/>
            <c:spPr>
              <a:solidFill>
                <a:schemeClr val="accent6">
                  <a:lumMod val="60000"/>
                </a:schemeClr>
              </a:solidFill>
              <a:ln>
                <a:noFill/>
              </a:ln>
              <a:effectLst/>
            </c:spPr>
            <c:extLst>
              <c:ext xmlns:c16="http://schemas.microsoft.com/office/drawing/2014/chart" uri="{C3380CC4-5D6E-409C-BE32-E72D297353CC}">
                <c16:uniqueId val="{00000019-11ED-1049-82C3-207A44D401A5}"/>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1A-11ED-1049-82C3-207A44D401A5}"/>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BEDA40-91A9-49DC-B402-0EBE674AAE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8CBB508-5589-42E7-A433-D119AC0FFB7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72BFC85-49E4-447A-A7E3-16153CB2FE2A}" type="datetimeFigureOut">
              <a:rPr lang="en-US" smtClean="0"/>
              <a:t>6/21/22</a:t>
            </a:fld>
            <a:endParaRPr lang="en-US" dirty="0"/>
          </a:p>
        </p:txBody>
      </p:sp>
      <p:sp>
        <p:nvSpPr>
          <p:cNvPr id="4" name="Footer Placeholder 3">
            <a:extLst>
              <a:ext uri="{FF2B5EF4-FFF2-40B4-BE49-F238E27FC236}">
                <a16:creationId xmlns:a16="http://schemas.microsoft.com/office/drawing/2014/main" id="{E9232ABA-B33A-4B3B-8412-C1773FBF3D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AB1832E-3B48-42CB-80A7-CD8E48D52D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1072A3-100F-40A9-915F-8D2D9E6962D8}" type="slidenum">
              <a:rPr lang="en-US" smtClean="0"/>
              <a:t>‹#›</a:t>
            </a:fld>
            <a:endParaRPr lang="en-US" dirty="0"/>
          </a:p>
        </p:txBody>
      </p:sp>
    </p:spTree>
    <p:extLst>
      <p:ext uri="{BB962C8B-B14F-4D97-AF65-F5344CB8AC3E}">
        <p14:creationId xmlns:p14="http://schemas.microsoft.com/office/powerpoint/2010/main" val="513537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1B50E-4C60-4F9E-B773-52059170945B}" type="datetimeFigureOut">
              <a:rPr lang="en-US" noProof="0" smtClean="0"/>
              <a:t>6/21/22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230CFA-805A-4FD3-B3A0-DAAA5993DA17}" type="slidenum">
              <a:rPr lang="en-US" noProof="0" smtClean="0"/>
              <a:t>‹#›</a:t>
            </a:fld>
            <a:endParaRPr lang="en-US" noProof="0" dirty="0"/>
          </a:p>
        </p:txBody>
      </p:sp>
    </p:spTree>
    <p:extLst>
      <p:ext uri="{BB962C8B-B14F-4D97-AF65-F5344CB8AC3E}">
        <p14:creationId xmlns:p14="http://schemas.microsoft.com/office/powerpoint/2010/main" val="7989277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Picture Placeholder 24">
            <a:extLst>
              <a:ext uri="{FF2B5EF4-FFF2-40B4-BE49-F238E27FC236}">
                <a16:creationId xmlns:a16="http://schemas.microsoft.com/office/drawing/2014/main" id="{73B47EE6-EDE6-4881-B456-B37D9C1ADE3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endParaRPr lang="en-US" noProof="0" dirty="0"/>
          </a:p>
        </p:txBody>
      </p: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0450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537" userDrawn="1">
          <p15:clr>
            <a:srgbClr val="FBAE40"/>
          </p15:clr>
        </p15:guide>
        <p15:guide id="3" pos="138" userDrawn="1">
          <p15:clr>
            <a:srgbClr val="FBAE40"/>
          </p15:clr>
        </p15:guide>
        <p15:guide id="4" orient="horz" pos="4178" userDrawn="1">
          <p15:clr>
            <a:srgbClr val="FBAE40"/>
          </p15:clr>
        </p15:guide>
        <p15:guide id="5" orient="horz" pos="142" userDrawn="1">
          <p15:clr>
            <a:srgbClr val="FBAE40"/>
          </p15:clr>
        </p15:guide>
        <p15:guide id="6" pos="2457" userDrawn="1">
          <p15:clr>
            <a:srgbClr val="FBAE40"/>
          </p15:clr>
        </p15:guide>
        <p15:guide id="7"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2006084"/>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
        <p:nvSpPr>
          <p:cNvPr id="3" name="Subtitle 2" title="Subtitle">
            <a:extLst>
              <a:ext uri="{FF2B5EF4-FFF2-40B4-BE49-F238E27FC236}">
                <a16:creationId xmlns:a16="http://schemas.microsoft.com/office/drawing/2014/main" id="{06317687-D49E-41F7-A330-C78C728F0D12}"/>
              </a:ext>
            </a:extLst>
          </p:cNvPr>
          <p:cNvSpPr>
            <a:spLocks noGrp="1"/>
          </p:cNvSpPr>
          <p:nvPr>
            <p:ph type="subTitle" idx="1" hasCustomPrompt="1"/>
          </p:nvPr>
        </p:nvSpPr>
        <p:spPr>
          <a:xfrm>
            <a:off x="6375214" y="3640998"/>
            <a:ext cx="4854339" cy="1257574"/>
          </a:xfrm>
          <a:prstGeom prst="rect">
            <a:avLst/>
          </a:prstGeom>
        </p:spPr>
        <p:txBody>
          <a:bodyPr/>
          <a:lstStyle>
            <a:lvl1pPr marL="0" indent="0" algn="l">
              <a:buNone/>
              <a:defRPr sz="2400" b="0" i="0" spc="300">
                <a:solidFill>
                  <a:schemeClr val="tx1"/>
                </a:solidFill>
                <a:latin typeface="+mn-lt"/>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920470"/>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289179159"/>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3" pos="143">
          <p15:clr>
            <a:srgbClr val="FBAE40"/>
          </p15:clr>
        </p15:guide>
        <p15:guide id="4" orient="horz" pos="4170">
          <p15:clr>
            <a:srgbClr val="FBAE40"/>
          </p15:clr>
        </p15:guide>
        <p15:guide id="5" pos="7537">
          <p15:clr>
            <a:srgbClr val="FBAE40"/>
          </p15:clr>
        </p15:guide>
        <p15:guide id="6" orient="horz" pos="14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29" name="Content Placeholder 2">
            <a:extLst>
              <a:ext uri="{FF2B5EF4-FFF2-40B4-BE49-F238E27FC236}">
                <a16:creationId xmlns:a16="http://schemas.microsoft.com/office/drawing/2014/main" id="{1FAE0C34-9220-45F0-9FC2-9FE7C994E7BD}"/>
              </a:ext>
            </a:extLst>
          </p:cNvPr>
          <p:cNvSpPr>
            <a:spLocks noGrp="1"/>
          </p:cNvSpPr>
          <p:nvPr>
            <p:ph idx="1"/>
          </p:nvPr>
        </p:nvSpPr>
        <p:spPr>
          <a:xfrm>
            <a:off x="518678" y="1671924"/>
            <a:ext cx="10835122" cy="450503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745963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4" name="Content Placeholder 2">
            <a:extLst>
              <a:ext uri="{FF2B5EF4-FFF2-40B4-BE49-F238E27FC236}">
                <a16:creationId xmlns:a16="http://schemas.microsoft.com/office/drawing/2014/main" id="{217F9213-0142-420B-A84D-C5627A0C81E4}"/>
              </a:ext>
            </a:extLst>
          </p:cNvPr>
          <p:cNvSpPr>
            <a:spLocks noGrp="1"/>
          </p:cNvSpPr>
          <p:nvPr>
            <p:ph sz="half" idx="1"/>
          </p:nvPr>
        </p:nvSpPr>
        <p:spPr>
          <a:xfrm>
            <a:off x="529687"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a:extLst>
              <a:ext uri="{FF2B5EF4-FFF2-40B4-BE49-F238E27FC236}">
                <a16:creationId xmlns:a16="http://schemas.microsoft.com/office/drawing/2014/main" id="{8014328B-D576-4B5C-A4AE-CF98318929FE}"/>
              </a:ext>
            </a:extLst>
          </p:cNvPr>
          <p:cNvSpPr>
            <a:spLocks noGrp="1"/>
          </p:cNvSpPr>
          <p:nvPr>
            <p:ph sz="half" idx="2"/>
          </p:nvPr>
        </p:nvSpPr>
        <p:spPr>
          <a:xfrm>
            <a:off x="6172200" y="1651044"/>
            <a:ext cx="5181600" cy="4525919"/>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4737700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8" name="Text Placeholder 2">
            <a:extLst>
              <a:ext uri="{FF2B5EF4-FFF2-40B4-BE49-F238E27FC236}">
                <a16:creationId xmlns:a16="http://schemas.microsoft.com/office/drawing/2014/main" id="{82BFF385-445D-4DBB-9773-F99669415884}"/>
              </a:ext>
            </a:extLst>
          </p:cNvPr>
          <p:cNvSpPr>
            <a:spLocks noGrp="1"/>
          </p:cNvSpPr>
          <p:nvPr>
            <p:ph type="body" idx="1"/>
          </p:nvPr>
        </p:nvSpPr>
        <p:spPr>
          <a:xfrm>
            <a:off x="518678" y="1681163"/>
            <a:ext cx="5382501" cy="823912"/>
          </a:xfrm>
          <a:prstGeom prst="rect">
            <a:avLst/>
          </a:prstGeom>
        </p:spPr>
        <p:txBody>
          <a:bodyPr anchor="b"/>
          <a:lstStyle>
            <a:lvl1pPr marL="0" indent="0">
              <a:buNone/>
              <a:defRPr lang="en-US" b="1" dirty="0">
                <a:solidFill>
                  <a:schemeClr val="bg1"/>
                </a:solidFill>
              </a:defRPr>
            </a:lvl1pPr>
          </a:lstStyle>
          <a:p>
            <a:pPr marL="228600" lvl="0" indent="-228600"/>
            <a:r>
              <a:rPr lang="en-US" noProof="0"/>
              <a:t>Edit Master text styles</a:t>
            </a:r>
          </a:p>
        </p:txBody>
      </p:sp>
      <p:sp>
        <p:nvSpPr>
          <p:cNvPr id="20" name="Text Placeholder 4">
            <a:extLst>
              <a:ext uri="{FF2B5EF4-FFF2-40B4-BE49-F238E27FC236}">
                <a16:creationId xmlns:a16="http://schemas.microsoft.com/office/drawing/2014/main" id="{311B1CFE-1B35-4B5C-B40A-DC5ADF211B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1" name="Content Placeholder 5">
            <a:extLst>
              <a:ext uri="{FF2B5EF4-FFF2-40B4-BE49-F238E27FC236}">
                <a16:creationId xmlns:a16="http://schemas.microsoft.com/office/drawing/2014/main" id="{1CE840E8-D596-479D-AE97-E88F42DC1B13}"/>
              </a:ext>
            </a:extLst>
          </p:cNvPr>
          <p:cNvSpPr>
            <a:spLocks noGrp="1"/>
          </p:cNvSpPr>
          <p:nvPr>
            <p:ph sz="quarter" idx="4"/>
          </p:nvPr>
        </p:nvSpPr>
        <p:spPr>
          <a:xfrm>
            <a:off x="6172200" y="2505075"/>
            <a:ext cx="5183188"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Content Placeholder 3">
            <a:extLst>
              <a:ext uri="{FF2B5EF4-FFF2-40B4-BE49-F238E27FC236}">
                <a16:creationId xmlns:a16="http://schemas.microsoft.com/office/drawing/2014/main" id="{B9A68D25-B19E-4E84-B65D-596EE8382DAD}"/>
              </a:ext>
            </a:extLst>
          </p:cNvPr>
          <p:cNvSpPr>
            <a:spLocks noGrp="1"/>
          </p:cNvSpPr>
          <p:nvPr>
            <p:ph sz="half" idx="2"/>
          </p:nvPr>
        </p:nvSpPr>
        <p:spPr>
          <a:xfrm>
            <a:off x="518678" y="2505075"/>
            <a:ext cx="5391749" cy="3684588"/>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8606950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4" name="Content Placeholder 2">
            <a:extLst>
              <a:ext uri="{FF2B5EF4-FFF2-40B4-BE49-F238E27FC236}">
                <a16:creationId xmlns:a16="http://schemas.microsoft.com/office/drawing/2014/main" id="{C9A1E80C-1A76-4D3E-92A1-846866867DE1}"/>
              </a:ext>
            </a:extLst>
          </p:cNvPr>
          <p:cNvSpPr>
            <a:spLocks noGrp="1"/>
          </p:cNvSpPr>
          <p:nvPr>
            <p:ph idx="1"/>
          </p:nvPr>
        </p:nvSpPr>
        <p:spPr>
          <a:xfrm>
            <a:off x="6161316" y="2290713"/>
            <a:ext cx="5803672" cy="4341862"/>
          </a:xfrm>
          <a:prstGeom prst="rect">
            <a:avLst/>
          </a:prstGeo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700659753"/>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099AB-ABB9-4706-9E38-357EC2AB40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ight Triangle 10">
            <a:extLst>
              <a:ext uri="{FF2B5EF4-FFF2-40B4-BE49-F238E27FC236}">
                <a16:creationId xmlns:a16="http://schemas.microsoft.com/office/drawing/2014/main" id="{037924D2-2AB4-4BE1-9687-836615C72DFC}"/>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6" name="Straight Connector 15">
            <a:extLst>
              <a:ext uri="{FF2B5EF4-FFF2-40B4-BE49-F238E27FC236}">
                <a16:creationId xmlns:a16="http://schemas.microsoft.com/office/drawing/2014/main" id="{A93BC534-BFA1-4292-899F-03AC711BF7C5}"/>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BEE4DB5-5DEF-4DDB-9764-FD834B9DCAE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719170" y="4374036"/>
            <a:ext cx="5311516" cy="1327031"/>
          </a:xfrm>
          <a:prstGeom prst="rect">
            <a:avLst/>
          </a:prstGeom>
        </p:spPr>
        <p:txBody>
          <a:bodyPr anchor="b">
            <a:normAutofit/>
          </a:bodyPr>
          <a:lstStyle>
            <a:lvl1pPr marL="0" indent="0" algn="r">
              <a:buFont typeface="Arial" panose="020B0604020202020204" pitchFamily="34" charset="0"/>
              <a:buNone/>
              <a:defRPr sz="4300" b="1">
                <a:solidFill>
                  <a:schemeClr val="accent1"/>
                </a:solidFill>
              </a:defRPr>
            </a:lvl1pPr>
          </a:lstStyle>
          <a:p>
            <a:r>
              <a:rPr lang="en-US" noProof="0"/>
              <a:t>Click To Edit Master Title Style</a:t>
            </a:r>
          </a:p>
        </p:txBody>
      </p:sp>
      <p:cxnSp>
        <p:nvCxnSpPr>
          <p:cNvPr id="9" name="Straight Connector 8">
            <a:extLst>
              <a:ext uri="{FF2B5EF4-FFF2-40B4-BE49-F238E27FC236}">
                <a16:creationId xmlns:a16="http://schemas.microsoft.com/office/drawing/2014/main" id="{162849C0-AA0D-4E1A-B4B6-E6A5917AC0A5}"/>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BDEAC3CA-E21C-4A63-BE7D-DCC820552AB7}"/>
              </a:ext>
            </a:extLst>
          </p:cNvPr>
          <p:cNvSpPr>
            <a:spLocks noGrp="1"/>
          </p:cNvSpPr>
          <p:nvPr>
            <p:ph type="body" sz="half" idx="2"/>
          </p:nvPr>
        </p:nvSpPr>
        <p:spPr>
          <a:xfrm>
            <a:off x="719170" y="5701069"/>
            <a:ext cx="5311516" cy="931505"/>
          </a:xfrm>
          <a:prstGeom prst="rect">
            <a:avLst/>
          </a:prstGeom>
        </p:spPr>
        <p:txBody>
          <a:bodyPr/>
          <a:lstStyle>
            <a:lvl1pPr marL="0" indent="0" algn="r">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2" name="Picture Placeholder 2">
            <a:extLst>
              <a:ext uri="{FF2B5EF4-FFF2-40B4-BE49-F238E27FC236}">
                <a16:creationId xmlns:a16="http://schemas.microsoft.com/office/drawing/2014/main" id="{22728E0A-430E-4C6A-BF56-06FA8510F29F}"/>
              </a:ext>
            </a:extLst>
          </p:cNvPr>
          <p:cNvSpPr>
            <a:spLocks noGrp="1"/>
          </p:cNvSpPr>
          <p:nvPr>
            <p:ph type="pic" idx="1"/>
          </p:nvPr>
        </p:nvSpPr>
        <p:spPr>
          <a:xfrm>
            <a:off x="6249970" y="2271860"/>
            <a:ext cx="5715017" cy="436071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3390840366"/>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7A5C384-78D0-4088-9411-AB6790574770}"/>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8A0030CD-8C9E-4AA5-8C5D-F9B2EDB7E17A}"/>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872EE65E-EE50-4A3E-861E-1D6C241CB8EA}"/>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76AD1EF-E06C-4D3C-9693-26844D01C83C}"/>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Parallelogram 28">
              <a:extLst>
                <a:ext uri="{FF2B5EF4-FFF2-40B4-BE49-F238E27FC236}">
                  <a16:creationId xmlns:a16="http://schemas.microsoft.com/office/drawing/2014/main" id="{57D44C42-44C0-420A-A125-9B1A979D4F56}"/>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Parallelogram 29">
            <a:extLst>
              <a:ext uri="{FF2B5EF4-FFF2-40B4-BE49-F238E27FC236}">
                <a16:creationId xmlns:a16="http://schemas.microsoft.com/office/drawing/2014/main" id="{406089BB-36DC-4E23-B215-527A8A18FCF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578C43A6-50C6-704E-BADC-6D83BADE7316}"/>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ED91439B-965F-3548-AF77-89501B24F600}"/>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19906843"/>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65841909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5BB0367-1AFD-4191-AB6F-E9815D136F63}"/>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7" name="Group 26">
            <a:extLst>
              <a:ext uri="{FF2B5EF4-FFF2-40B4-BE49-F238E27FC236}">
                <a16:creationId xmlns:a16="http://schemas.microsoft.com/office/drawing/2014/main" id="{1B2FB48C-0C70-4DBE-B904-A134B6644DD3}"/>
              </a:ext>
            </a:extLst>
          </p:cNvPr>
          <p:cNvGrpSpPr/>
          <p:nvPr userDrawn="1"/>
        </p:nvGrpSpPr>
        <p:grpSpPr>
          <a:xfrm flipH="1">
            <a:off x="7561328" y="0"/>
            <a:ext cx="4831840" cy="3541007"/>
            <a:chOff x="-192127" y="-2"/>
            <a:chExt cx="4831840" cy="3367272"/>
          </a:xfrm>
        </p:grpSpPr>
        <p:sp>
          <p:nvSpPr>
            <p:cNvPr id="28" name="Diagonal Stripe 27">
              <a:extLst>
                <a:ext uri="{FF2B5EF4-FFF2-40B4-BE49-F238E27FC236}">
                  <a16:creationId xmlns:a16="http://schemas.microsoft.com/office/drawing/2014/main" id="{4F2E2158-1E6E-4E0D-BDAB-B20041C7361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9" name="Straight Connector 28">
              <a:extLst>
                <a:ext uri="{FF2B5EF4-FFF2-40B4-BE49-F238E27FC236}">
                  <a16:creationId xmlns:a16="http://schemas.microsoft.com/office/drawing/2014/main" id="{626D62DB-3A5A-4DA1-BFA4-D9E58676E86A}"/>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F5A729A7-3A5C-405C-AE06-180E7529E477}"/>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1" name="Parallelogram 30">
            <a:extLst>
              <a:ext uri="{FF2B5EF4-FFF2-40B4-BE49-F238E27FC236}">
                <a16:creationId xmlns:a16="http://schemas.microsoft.com/office/drawing/2014/main" id="{41E23981-B12A-4AC3-A030-337BBBA5E45B}"/>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CB69A007-934D-7A4B-9EFA-82044EF4DC33}"/>
              </a:ext>
            </a:extLst>
          </p:cNvPr>
          <p:cNvSpPr>
            <a:spLocks noGrp="1"/>
          </p:cNvSpPr>
          <p:nvPr>
            <p:ph type="ftr" sz="quarter" idx="10"/>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5A154DC2-98C7-4D4B-A17A-AA4731217F17}"/>
              </a:ext>
            </a:extLst>
          </p:cNvPr>
          <p:cNvSpPr>
            <a:spLocks noGrp="1"/>
          </p:cNvSpPr>
          <p:nvPr>
            <p:ph type="sldNum" sz="quarter" idx="11"/>
          </p:nvPr>
        </p:nvSpPr>
        <p:spPr/>
        <p:txBody>
          <a:bodyPr/>
          <a:lstStyle/>
          <a:p>
            <a:fld id="{8699F50C-BE38-4BD0-BA84-9B090E1F2B9B}" type="slidenum">
              <a:rPr lang="en-US" noProof="0" smtClean="0"/>
              <a:t>‹#›</a:t>
            </a:fld>
            <a:endParaRPr lang="en-US" noProof="0" dirty="0"/>
          </a:p>
        </p:txBody>
      </p:sp>
      <p:sp>
        <p:nvSpPr>
          <p:cNvPr id="4" name="Title 3">
            <a:extLst>
              <a:ext uri="{FF2B5EF4-FFF2-40B4-BE49-F238E27FC236}">
                <a16:creationId xmlns:a16="http://schemas.microsoft.com/office/drawing/2014/main" id="{64D604A2-C574-42DB-B0C4-99715CAA10A7}"/>
              </a:ext>
            </a:extLst>
          </p:cNvPr>
          <p:cNvSpPr>
            <a:spLocks noGrp="1"/>
          </p:cNvSpPr>
          <p:nvPr>
            <p:ph type="title"/>
          </p:nvPr>
        </p:nvSpPr>
        <p:spPr>
          <a:xfrm>
            <a:off x="518678" y="209029"/>
            <a:ext cx="8330184" cy="1147968"/>
          </a:xfrm>
        </p:spPr>
        <p:txBody>
          <a:bodyPr/>
          <a:lstStyle>
            <a:lvl1pPr>
              <a:defRPr>
                <a:solidFill>
                  <a:schemeClr val="bg1"/>
                </a:solidFill>
              </a:defRPr>
            </a:lvl1pPr>
          </a:lstStyle>
          <a:p>
            <a:r>
              <a:rPr lang="en-US" noProof="0"/>
              <a:t>Click to edit Master title style</a:t>
            </a:r>
          </a:p>
        </p:txBody>
      </p:sp>
      <p:sp>
        <p:nvSpPr>
          <p:cNvPr id="6" name="Text Placeholder 5">
            <a:extLst>
              <a:ext uri="{FF2B5EF4-FFF2-40B4-BE49-F238E27FC236}">
                <a16:creationId xmlns:a16="http://schemas.microsoft.com/office/drawing/2014/main" id="{C0A2D954-332B-47D0-BE9F-0F2BDE7795D8}"/>
              </a:ext>
            </a:extLst>
          </p:cNvPr>
          <p:cNvSpPr>
            <a:spLocks noGrp="1"/>
          </p:cNvSpPr>
          <p:nvPr>
            <p:ph type="body" sz="quarter" idx="12"/>
          </p:nvPr>
        </p:nvSpPr>
        <p:spPr>
          <a:xfrm>
            <a:off x="1526131" y="1979613"/>
            <a:ext cx="9139738" cy="2898775"/>
          </a:xfrm>
          <a:prstGeom prst="rect">
            <a:avLst/>
          </a:prstGeom>
        </p:spPr>
        <p:txBody>
          <a:bodyPr anchor="ctr"/>
          <a:lstStyle>
            <a:lvl1pPr marL="0" indent="0" algn="ctr">
              <a:buNone/>
              <a:defRPr sz="6000">
                <a:solidFill>
                  <a:schemeClr val="bg1"/>
                </a:solidFill>
              </a:defRPr>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66534080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33B31A5E-1244-4689-B513-C78E3C4E53B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71D0E8AA-902F-440D-9C55-2A391C22396A}"/>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Parallelogram 16">
            <a:extLst>
              <a:ext uri="{FF2B5EF4-FFF2-40B4-BE49-F238E27FC236}">
                <a16:creationId xmlns:a16="http://schemas.microsoft.com/office/drawing/2014/main" id="{7D937721-835D-4D84-94A3-6C79D4639514}"/>
              </a:ext>
            </a:extLst>
          </p:cNvPr>
          <p:cNvSpPr/>
          <p:nvPr userDrawn="1"/>
        </p:nvSpPr>
        <p:spPr>
          <a:xfrm rot="19958790">
            <a:off x="-637324" y="3588176"/>
            <a:ext cx="3860162" cy="1746952"/>
          </a:xfrm>
          <a:prstGeom prst="parallelogram">
            <a:avLst>
              <a:gd name="adj" fmla="val 5321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18" name="Straight Connector 17">
            <a:extLst>
              <a:ext uri="{FF2B5EF4-FFF2-40B4-BE49-F238E27FC236}">
                <a16:creationId xmlns:a16="http://schemas.microsoft.com/office/drawing/2014/main" id="{732BB30B-8262-4715-998F-AAF6A81ADFD3}"/>
              </a:ext>
            </a:extLst>
          </p:cNvPr>
          <p:cNvCxnSpPr>
            <a:cxnSpLocks/>
          </p:cNvCxnSpPr>
          <p:nvPr userDrawn="1"/>
        </p:nvCxnSpPr>
        <p:spPr>
          <a:xfrm flipV="1">
            <a:off x="0" y="1010090"/>
            <a:ext cx="1785257" cy="90750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0" name="Title 1" title="Title">
            <a:extLst>
              <a:ext uri="{FF2B5EF4-FFF2-40B4-BE49-F238E27FC236}">
                <a16:creationId xmlns:a16="http://schemas.microsoft.com/office/drawing/2014/main" id="{4D7EF399-DAA5-44EC-B712-79C755FE84CB}"/>
              </a:ext>
            </a:extLst>
          </p:cNvPr>
          <p:cNvSpPr>
            <a:spLocks noGrp="1"/>
          </p:cNvSpPr>
          <p:nvPr>
            <p:ph type="title" hasCustomPrompt="1"/>
          </p:nvPr>
        </p:nvSpPr>
        <p:spPr>
          <a:xfrm>
            <a:off x="6283842" y="1987420"/>
            <a:ext cx="4911633" cy="1789855"/>
          </a:xfrm>
          <a:prstGeom prst="rect">
            <a:avLst/>
          </a:prstGeom>
        </p:spPr>
        <p:txBody>
          <a:bodyPr anchor="b">
            <a:normAutofit/>
          </a:bodyPr>
          <a:lstStyle>
            <a:lvl1pPr>
              <a:defRPr sz="4000" b="1">
                <a:solidFill>
                  <a:schemeClr val="accent1"/>
                </a:solidFill>
                <a:latin typeface="+mj-lt"/>
                <a:cs typeface="Calibri Light" panose="020F0302020204030204" pitchFamily="34" charset="0"/>
              </a:defRPr>
            </a:lvl1pPr>
          </a:lstStyle>
          <a:p>
            <a:r>
              <a:rPr lang="en-US" noProof="0"/>
              <a:t>Click To Edit Master Title Style</a:t>
            </a:r>
          </a:p>
        </p:txBody>
      </p:sp>
      <p:sp>
        <p:nvSpPr>
          <p:cNvPr id="101" name="Text Placeholder 2" title="Subtitle">
            <a:extLst>
              <a:ext uri="{FF2B5EF4-FFF2-40B4-BE49-F238E27FC236}">
                <a16:creationId xmlns:a16="http://schemas.microsoft.com/office/drawing/2014/main" id="{26D13BFA-61B0-402F-8611-02D3DFDBEBCB}"/>
              </a:ext>
            </a:extLst>
          </p:cNvPr>
          <p:cNvSpPr>
            <a:spLocks noGrp="1"/>
          </p:cNvSpPr>
          <p:nvPr>
            <p:ph type="body" idx="1" hasCustomPrompt="1"/>
          </p:nvPr>
        </p:nvSpPr>
        <p:spPr>
          <a:xfrm>
            <a:off x="6283842" y="3792046"/>
            <a:ext cx="4911633" cy="910580"/>
          </a:xfrm>
          <a:prstGeom prst="rect">
            <a:avLst/>
          </a:prstGeom>
        </p:spPr>
        <p:txBody>
          <a:bodyPr>
            <a:normAutofit/>
          </a:bodyPr>
          <a:lstStyle>
            <a:lvl1pPr marL="0" indent="0">
              <a:buNone/>
              <a:defRPr sz="2000" b="0" i="0" spc="300">
                <a:solidFill>
                  <a:schemeClr val="tx1"/>
                </a:solidFill>
                <a:latin typeface="+mn-lt"/>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cxnSp>
        <p:nvCxnSpPr>
          <p:cNvPr id="21" name="Straight Connector 20">
            <a:extLst>
              <a:ext uri="{FF2B5EF4-FFF2-40B4-BE49-F238E27FC236}">
                <a16:creationId xmlns:a16="http://schemas.microsoft.com/office/drawing/2014/main" id="{DA0A0C24-D997-4E78-951F-AFB51C70EFCC}"/>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5" name="Parallelogram 24">
            <a:extLst>
              <a:ext uri="{FF2B5EF4-FFF2-40B4-BE49-F238E27FC236}">
                <a16:creationId xmlns:a16="http://schemas.microsoft.com/office/drawing/2014/main" id="{E123A0CF-50D6-46EC-8BF6-43E38AFCD588}"/>
              </a:ext>
            </a:extLst>
          </p:cNvPr>
          <p:cNvSpPr/>
          <p:nvPr userDrawn="1"/>
        </p:nvSpPr>
        <p:spPr>
          <a:xfrm>
            <a:off x="7754112" y="0"/>
            <a:ext cx="2258568" cy="742819"/>
          </a:xfrm>
          <a:prstGeom prst="parallelogram">
            <a:avLst>
              <a:gd name="adj" fmla="val 19585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26" name="Straight Connector 25">
            <a:extLst>
              <a:ext uri="{FF2B5EF4-FFF2-40B4-BE49-F238E27FC236}">
                <a16:creationId xmlns:a16="http://schemas.microsoft.com/office/drawing/2014/main" id="{2B2F1D2E-B631-4CB1-9448-2B50F8C46316}"/>
              </a:ext>
            </a:extLst>
          </p:cNvPr>
          <p:cNvCxnSpPr>
            <a:cxnSpLocks/>
          </p:cNvCxnSpPr>
          <p:nvPr userDrawn="1"/>
        </p:nvCxnSpPr>
        <p:spPr>
          <a:xfrm flipV="1">
            <a:off x="0" y="408562"/>
            <a:ext cx="6595353" cy="340314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Picture Placeholder 26">
            <a:extLst>
              <a:ext uri="{FF2B5EF4-FFF2-40B4-BE49-F238E27FC236}">
                <a16:creationId xmlns:a16="http://schemas.microsoft.com/office/drawing/2014/main" id="{95572AA9-EFAE-4771-B1EE-47E36117377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chor="ctr">
            <a:noAutofit/>
          </a:bodyPr>
          <a:lstStyle>
            <a:lvl1pPr marL="0" indent="0" algn="ctr">
              <a:buNone/>
              <a:defRPr>
                <a:solidFill>
                  <a:schemeClr val="bg2"/>
                </a:solidFill>
              </a:defRPr>
            </a:lvl1pPr>
          </a:lstStyle>
          <a:p>
            <a:r>
              <a:rPr lang="en-US" noProof="0"/>
              <a:t>Click icon to add picture</a:t>
            </a:r>
            <a:endParaRPr lang="en-US" noProof="0" dirty="0"/>
          </a:p>
        </p:txBody>
      </p:sp>
      <p:cxnSp>
        <p:nvCxnSpPr>
          <p:cNvPr id="16" name="Straight Connector 15">
            <a:extLst>
              <a:ext uri="{FF2B5EF4-FFF2-40B4-BE49-F238E27FC236}">
                <a16:creationId xmlns:a16="http://schemas.microsoft.com/office/drawing/2014/main" id="{5CF69447-82AD-475F-A3AE-3D7FF61DBFE2}"/>
              </a:ext>
            </a:extLst>
          </p:cNvPr>
          <p:cNvCxnSpPr>
            <a:cxnSpLocks/>
          </p:cNvCxnSpPr>
          <p:nvPr userDrawn="1"/>
        </p:nvCxnSpPr>
        <p:spPr>
          <a:xfrm flipV="1">
            <a:off x="-17837" y="5266944"/>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Parallelogram 23">
            <a:extLst>
              <a:ext uri="{FF2B5EF4-FFF2-40B4-BE49-F238E27FC236}">
                <a16:creationId xmlns:a16="http://schemas.microsoft.com/office/drawing/2014/main" id="{FC8C82F3-94EE-4B4F-A01D-993A41BC00B1}"/>
              </a:ext>
            </a:extLst>
          </p:cNvPr>
          <p:cNvSpPr/>
          <p:nvPr userDrawn="1"/>
        </p:nvSpPr>
        <p:spPr>
          <a:xfrm rot="19958790">
            <a:off x="-139035" y="3407045"/>
            <a:ext cx="1438399" cy="236580"/>
          </a:xfrm>
          <a:prstGeom prst="parallelogram">
            <a:avLst>
              <a:gd name="adj" fmla="val 53218"/>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23998309"/>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3" pos="143" userDrawn="1">
          <p15:clr>
            <a:srgbClr val="FBAE40"/>
          </p15:clr>
        </p15:guide>
        <p15:guide id="4" orient="horz" pos="4170" userDrawn="1">
          <p15:clr>
            <a:srgbClr val="FBAE40"/>
          </p15:clr>
        </p15:guide>
        <p15:guide id="5" pos="7537" userDrawn="1">
          <p15:clr>
            <a:srgbClr val="FBAE40"/>
          </p15:clr>
        </p15:guide>
        <p15:guide id="6" orient="horz" pos="14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DAB3FE-9015-40FD-A870-D81B5A86A5D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58918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01">
    <p:spTree>
      <p:nvGrpSpPr>
        <p:cNvPr id="1" name=""/>
        <p:cNvGrpSpPr/>
        <p:nvPr/>
      </p:nvGrpSpPr>
      <p:grpSpPr>
        <a:xfrm>
          <a:off x="0" y="0"/>
          <a:ext cx="0" cy="0"/>
          <a:chOff x="0" y="0"/>
          <a:chExt cx="0" cy="0"/>
        </a:xfrm>
      </p:grpSpPr>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4" name="Right Triangle 23">
            <a:extLst>
              <a:ext uri="{FF2B5EF4-FFF2-40B4-BE49-F238E27FC236}">
                <a16:creationId xmlns:a16="http://schemas.microsoft.com/office/drawing/2014/main" id="{BD6ACE60-499D-41AB-89C4-D537D7C3D22A}"/>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6375400" y="5047077"/>
            <a:ext cx="1524574" cy="18034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3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2" name="Title 1" title="Title ">
            <a:extLst>
              <a:ext uri="{FF2B5EF4-FFF2-40B4-BE49-F238E27FC236}">
                <a16:creationId xmlns:a16="http://schemas.microsoft.com/office/drawing/2014/main" id="{20237B57-91C6-4F8B-8AA0-18FA50B0FD1D}"/>
              </a:ext>
            </a:extLst>
          </p:cNvPr>
          <p:cNvSpPr>
            <a:spLocks noGrp="1"/>
          </p:cNvSpPr>
          <p:nvPr userDrawn="1">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15" name="Picture Placeholder 14">
            <a:extLst>
              <a:ext uri="{FF2B5EF4-FFF2-40B4-BE49-F238E27FC236}">
                <a16:creationId xmlns:a16="http://schemas.microsoft.com/office/drawing/2014/main" id="{FE1FADFB-0A3D-40F7-9B40-368DECD971E1}"/>
              </a:ext>
            </a:extLst>
          </p:cNvPr>
          <p:cNvSpPr>
            <a:spLocks noGrp="1"/>
          </p:cNvSpPr>
          <p:nvPr>
            <p:ph type="pic" sz="quarter" idx="10"/>
          </p:nvPr>
        </p:nvSpPr>
        <p:spPr>
          <a:xfrm>
            <a:off x="6604000" y="0"/>
            <a:ext cx="5588000" cy="6872249"/>
          </a:xfrm>
          <a:custGeom>
            <a:avLst/>
            <a:gdLst>
              <a:gd name="connsiteX0" fmla="*/ 3876237 w 5588000"/>
              <a:gd name="connsiteY0" fmla="*/ 5431883 h 6872249"/>
              <a:gd name="connsiteX1" fmla="*/ 4953000 w 5588000"/>
              <a:gd name="connsiteY1" fmla="*/ 5431883 h 6872249"/>
              <a:gd name="connsiteX2" fmla="*/ 3769163 w 5588000"/>
              <a:gd name="connsiteY2" fmla="*/ 6872249 h 6872249"/>
              <a:gd name="connsiteX3" fmla="*/ 2692400 w 5588000"/>
              <a:gd name="connsiteY3" fmla="*/ 6872249 h 6872249"/>
              <a:gd name="connsiteX4" fmla="*/ 2479230 w 5588000"/>
              <a:gd name="connsiteY4" fmla="*/ 2870200 h 6872249"/>
              <a:gd name="connsiteX5" fmla="*/ 3175000 w 5588000"/>
              <a:gd name="connsiteY5" fmla="*/ 2870200 h 6872249"/>
              <a:gd name="connsiteX6" fmla="*/ 1965770 w 5588000"/>
              <a:gd name="connsiteY6" fmla="*/ 4310566 h 6872249"/>
              <a:gd name="connsiteX7" fmla="*/ 1270000 w 5588000"/>
              <a:gd name="connsiteY7" fmla="*/ 4310566 h 6872249"/>
              <a:gd name="connsiteX8" fmla="*/ 5575300 w 5588000"/>
              <a:gd name="connsiteY8" fmla="*/ 139700 h 6872249"/>
              <a:gd name="connsiteX9" fmla="*/ 5575300 w 5588000"/>
              <a:gd name="connsiteY9" fmla="*/ 3238583 h 6872249"/>
              <a:gd name="connsiteX10" fmla="*/ 2571663 w 5588000"/>
              <a:gd name="connsiteY10" fmla="*/ 6858000 h 6872249"/>
              <a:gd name="connsiteX11" fmla="*/ 0 w 5588000"/>
              <a:gd name="connsiteY11" fmla="*/ 6858000 h 6872249"/>
              <a:gd name="connsiteX12" fmla="*/ 4256761 w 5588000"/>
              <a:gd name="connsiteY12" fmla="*/ 0 h 6872249"/>
              <a:gd name="connsiteX13" fmla="*/ 5588000 w 5588000"/>
              <a:gd name="connsiteY13" fmla="*/ 0 h 6872249"/>
              <a:gd name="connsiteX14" fmla="*/ 3274339 w 5588000"/>
              <a:gd name="connsiteY14" fmla="*/ 2755900 h 6872249"/>
              <a:gd name="connsiteX15" fmla="*/ 1943100 w 5588000"/>
              <a:gd name="connsiteY15" fmla="*/ 2755900 h 687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88000" h="6872249">
                <a:moveTo>
                  <a:pt x="3876237" y="5431883"/>
                </a:moveTo>
                <a:lnTo>
                  <a:pt x="4953000" y="5431883"/>
                </a:lnTo>
                <a:lnTo>
                  <a:pt x="3769163" y="6872249"/>
                </a:lnTo>
                <a:lnTo>
                  <a:pt x="2692400" y="6872249"/>
                </a:lnTo>
                <a:close/>
                <a:moveTo>
                  <a:pt x="2479230" y="2870200"/>
                </a:moveTo>
                <a:lnTo>
                  <a:pt x="3175000" y="2870200"/>
                </a:lnTo>
                <a:lnTo>
                  <a:pt x="1965770" y="4310566"/>
                </a:lnTo>
                <a:lnTo>
                  <a:pt x="1270000" y="4310566"/>
                </a:lnTo>
                <a:close/>
                <a:moveTo>
                  <a:pt x="5575300" y="139700"/>
                </a:moveTo>
                <a:lnTo>
                  <a:pt x="5575300" y="3238583"/>
                </a:lnTo>
                <a:lnTo>
                  <a:pt x="2571663" y="6858000"/>
                </a:lnTo>
                <a:lnTo>
                  <a:pt x="0" y="6858000"/>
                </a:lnTo>
                <a:close/>
                <a:moveTo>
                  <a:pt x="4256761" y="0"/>
                </a:moveTo>
                <a:lnTo>
                  <a:pt x="5588000" y="0"/>
                </a:lnTo>
                <a:lnTo>
                  <a:pt x="3274339" y="2755900"/>
                </a:lnTo>
                <a:lnTo>
                  <a:pt x="1943100" y="2755900"/>
                </a:lnTo>
                <a:close/>
              </a:path>
            </a:pathLst>
          </a:custGeom>
          <a:solidFill>
            <a:schemeClr val="bg1">
              <a:lumMod val="85000"/>
            </a:schemeClr>
          </a:solidFill>
        </p:spPr>
        <p:txBody>
          <a:bodyPr wrap="square" anchor="ctr">
            <a:noAutofit/>
          </a:bodyPr>
          <a:lstStyle>
            <a:lvl1pPr marL="0" indent="0" algn="ctr">
              <a:buNone/>
              <a:defRPr>
                <a:solidFill>
                  <a:schemeClr val="bg1"/>
                </a:solidFill>
              </a:defRPr>
            </a:lvl1pPr>
          </a:lstStyle>
          <a:p>
            <a:r>
              <a:rPr lang="en-US" noProof="0"/>
              <a:t>Click icon to add picture</a:t>
            </a:r>
            <a:endParaRPr lang="en-US" noProof="0" dirty="0"/>
          </a:p>
        </p:txBody>
      </p:sp>
      <p:sp>
        <p:nvSpPr>
          <p:cNvPr id="4" name="Footer Placeholder 3">
            <a:extLst>
              <a:ext uri="{FF2B5EF4-FFF2-40B4-BE49-F238E27FC236}">
                <a16:creationId xmlns:a16="http://schemas.microsoft.com/office/drawing/2014/main" id="{5ADB14A5-A767-774C-85B8-68EF914689F6}"/>
              </a:ext>
            </a:extLst>
          </p:cNvPr>
          <p:cNvSpPr>
            <a:spLocks noGrp="1"/>
          </p:cNvSpPr>
          <p:nvPr>
            <p:ph type="ftr" sz="quarter" idx="14"/>
          </p:nvPr>
        </p:nvSpPr>
        <p:spPr/>
        <p:txBody>
          <a:bodyPr/>
          <a:lstStyle/>
          <a:p>
            <a:r>
              <a:rPr lang="en-US" noProof="0" dirty="0"/>
              <a:t>Add a footer</a:t>
            </a:r>
          </a:p>
        </p:txBody>
      </p:sp>
      <p:sp>
        <p:nvSpPr>
          <p:cNvPr id="6" name="Slide Number Placeholder 5">
            <a:extLst>
              <a:ext uri="{FF2B5EF4-FFF2-40B4-BE49-F238E27FC236}">
                <a16:creationId xmlns:a16="http://schemas.microsoft.com/office/drawing/2014/main" id="{D4B9B51B-EAA9-4B4D-A4F6-470CD95DAA79}"/>
              </a:ext>
            </a:extLst>
          </p:cNvPr>
          <p:cNvSpPr>
            <a:spLocks noGrp="1"/>
          </p:cNvSpPr>
          <p:nvPr>
            <p:ph type="sldNum" sz="quarter" idx="15"/>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3442230584"/>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02">
    <p:spTree>
      <p:nvGrpSpPr>
        <p:cNvPr id="1" name=""/>
        <p:cNvGrpSpPr/>
        <p:nvPr/>
      </p:nvGrpSpPr>
      <p:grpSpPr>
        <a:xfrm>
          <a:off x="0" y="0"/>
          <a:ext cx="0" cy="0"/>
          <a:chOff x="0" y="0"/>
          <a:chExt cx="0" cy="0"/>
        </a:xfrm>
      </p:grpSpPr>
      <p:sp>
        <p:nvSpPr>
          <p:cNvPr id="35" name="Right Triangle 34">
            <a:extLst>
              <a:ext uri="{FF2B5EF4-FFF2-40B4-BE49-F238E27FC236}">
                <a16:creationId xmlns:a16="http://schemas.microsoft.com/office/drawing/2014/main" id="{805F1696-7D6B-4055-94C3-E4C179F63596}"/>
              </a:ext>
            </a:extLst>
          </p:cNvPr>
          <p:cNvSpPr/>
          <p:nvPr userDrawn="1"/>
        </p:nvSpPr>
        <p:spPr>
          <a:xfrm flipH="1" flipV="1">
            <a:off x="1839686" y="-6"/>
            <a:ext cx="10352314" cy="5638806"/>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17">
            <a:extLst>
              <a:ext uri="{FF2B5EF4-FFF2-40B4-BE49-F238E27FC236}">
                <a16:creationId xmlns:a16="http://schemas.microsoft.com/office/drawing/2014/main" id="{8B9EC3A9-7039-403A-9414-429521308AE7}"/>
              </a:ext>
            </a:extLst>
          </p:cNvPr>
          <p:cNvSpPr>
            <a:spLocks noGrp="1"/>
          </p:cNvSpPr>
          <p:nvPr>
            <p:ph type="pic" sz="quarter" idx="14"/>
          </p:nvPr>
        </p:nvSpPr>
        <p:spPr>
          <a:xfrm>
            <a:off x="6170177" y="1435100"/>
            <a:ext cx="6021821" cy="5422900"/>
          </a:xfrm>
          <a:custGeom>
            <a:avLst/>
            <a:gdLst>
              <a:gd name="connsiteX0" fmla="*/ 6021821 w 6021821"/>
              <a:gd name="connsiteY0" fmla="*/ 0 h 5422900"/>
              <a:gd name="connsiteX1" fmla="*/ 6021821 w 6021821"/>
              <a:gd name="connsiteY1" fmla="*/ 5422900 h 5422900"/>
              <a:gd name="connsiteX2" fmla="*/ 0 w 6021821"/>
              <a:gd name="connsiteY2" fmla="*/ 5422900 h 5422900"/>
            </a:gdLst>
            <a:ahLst/>
            <a:cxnLst>
              <a:cxn ang="0">
                <a:pos x="connsiteX0" y="connsiteY0"/>
              </a:cxn>
              <a:cxn ang="0">
                <a:pos x="connsiteX1" y="connsiteY1"/>
              </a:cxn>
              <a:cxn ang="0">
                <a:pos x="connsiteX2" y="connsiteY2"/>
              </a:cxn>
            </a:cxnLst>
            <a:rect l="l" t="t" r="r" b="b"/>
            <a:pathLst>
              <a:path w="6021821" h="5422900">
                <a:moveTo>
                  <a:pt x="6021821" y="0"/>
                </a:moveTo>
                <a:lnTo>
                  <a:pt x="6021821" y="5422900"/>
                </a:lnTo>
                <a:lnTo>
                  <a:pt x="0" y="5422900"/>
                </a:lnTo>
                <a:close/>
              </a:path>
            </a:pathLst>
          </a:custGeom>
          <a:solidFill>
            <a:schemeClr val="bg1">
              <a:lumMod val="85000"/>
            </a:schemeClr>
          </a:solidFill>
        </p:spPr>
        <p:txBody>
          <a:bodyPr wrap="square" rIns="457200" anchor="ctr">
            <a:noAutofit/>
          </a:bodyPr>
          <a:lstStyle>
            <a:lvl1pPr marL="0" indent="0" algn="r">
              <a:buNone/>
              <a:defRPr>
                <a:solidFill>
                  <a:schemeClr val="tx1"/>
                </a:solidFill>
              </a:defRPr>
            </a:lvl1pPr>
          </a:lstStyle>
          <a:p>
            <a:r>
              <a:rPr lang="en-US" noProof="0"/>
              <a:t>Click icon to add picture</a:t>
            </a:r>
            <a:endParaRPr lang="en-US" noProof="0" dirty="0"/>
          </a:p>
        </p:txBody>
      </p:sp>
      <p:sp>
        <p:nvSpPr>
          <p:cNvPr id="3" name="Content Placeholder 2" title="Bullet Points">
            <a:extLst>
              <a:ext uri="{FF2B5EF4-FFF2-40B4-BE49-F238E27FC236}">
                <a16:creationId xmlns:a16="http://schemas.microsoft.com/office/drawing/2014/main" id="{BFD7EA17-BE66-4636-9684-F93562587911}"/>
              </a:ext>
            </a:extLst>
          </p:cNvPr>
          <p:cNvSpPr>
            <a:spLocks noGrp="1"/>
          </p:cNvSpPr>
          <p:nvPr>
            <p:ph idx="1"/>
          </p:nvPr>
        </p:nvSpPr>
        <p:spPr>
          <a:xfrm>
            <a:off x="531378" y="3129540"/>
            <a:ext cx="4942829" cy="2958275"/>
          </a:xfrm>
          <a:prstGeom prst="rect">
            <a:avLst/>
          </a:prstGeom>
        </p:spPr>
        <p:txBody>
          <a:bodyPr>
            <a:normAutofit/>
          </a:bodyPr>
          <a:lstStyle>
            <a:lvl1pPr>
              <a:buClr>
                <a:schemeClr val="accent2"/>
              </a:buClr>
              <a:defRPr sz="2400">
                <a:solidFill>
                  <a:schemeClr val="tx1"/>
                </a:solidFill>
              </a:defRPr>
            </a:lvl1pPr>
            <a:lvl2pPr>
              <a:buClr>
                <a:schemeClr val="accent2"/>
              </a:buClr>
              <a:defRPr sz="2000">
                <a:solidFill>
                  <a:schemeClr val="tx1"/>
                </a:solidFill>
              </a:defRPr>
            </a:lvl2pPr>
            <a:lvl3pPr>
              <a:buClr>
                <a:schemeClr val="accent2"/>
              </a:buClr>
              <a:defRPr sz="1800">
                <a:solidFill>
                  <a:schemeClr val="tx1"/>
                </a:solidFill>
              </a:defRPr>
            </a:lvl3pPr>
            <a:lvl4pPr>
              <a:buClr>
                <a:schemeClr val="accent2"/>
              </a:buClr>
              <a:defRPr sz="1600">
                <a:solidFill>
                  <a:schemeClr val="tx1"/>
                </a:solidFill>
              </a:defRPr>
            </a:lvl4pPr>
            <a:lvl5pPr>
              <a:buClr>
                <a:schemeClr val="accent2"/>
              </a:buClr>
              <a:defRPr sz="1600">
                <a:solidFill>
                  <a:schemeClr val="tx1"/>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arallelogram 24">
            <a:extLst>
              <a:ext uri="{FF2B5EF4-FFF2-40B4-BE49-F238E27FC236}">
                <a16:creationId xmlns:a16="http://schemas.microsoft.com/office/drawing/2014/main" id="{18C08F43-D42B-4CF1-912F-BC83D72AB415}"/>
              </a:ext>
            </a:extLst>
          </p:cNvPr>
          <p:cNvSpPr/>
          <p:nvPr userDrawn="1"/>
        </p:nvSpPr>
        <p:spPr>
          <a:xfrm flipH="1">
            <a:off x="2978150" y="-5"/>
            <a:ext cx="4121150" cy="1308105"/>
          </a:xfrm>
          <a:prstGeom prst="parallelogram">
            <a:avLst>
              <a:gd name="adj" fmla="val 186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cxnSp>
        <p:nvCxnSpPr>
          <p:cNvPr id="34" name="Straight Connector 33">
            <a:extLst>
              <a:ext uri="{FF2B5EF4-FFF2-40B4-BE49-F238E27FC236}">
                <a16:creationId xmlns:a16="http://schemas.microsoft.com/office/drawing/2014/main" id="{1411C731-2333-41B0-927A-0A48EEC79964}"/>
              </a:ext>
            </a:extLst>
          </p:cNvPr>
          <p:cNvCxnSpPr>
            <a:cxnSpLocks/>
          </p:cNvCxnSpPr>
          <p:nvPr userDrawn="1"/>
        </p:nvCxnSpPr>
        <p:spPr>
          <a:xfrm flipV="1">
            <a:off x="10352314" y="1185452"/>
            <a:ext cx="1839685" cy="163394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4" title="Subtitle">
            <a:extLst>
              <a:ext uri="{FF2B5EF4-FFF2-40B4-BE49-F238E27FC236}">
                <a16:creationId xmlns:a16="http://schemas.microsoft.com/office/drawing/2014/main" id="{D71EE635-EA0C-4139-8160-AE1EAD13AAEB}"/>
              </a:ext>
            </a:extLst>
          </p:cNvPr>
          <p:cNvSpPr>
            <a:spLocks noGrp="1"/>
          </p:cNvSpPr>
          <p:nvPr userDrawn="1">
            <p:ph type="body" sz="quarter" idx="13" hasCustomPrompt="1"/>
          </p:nvPr>
        </p:nvSpPr>
        <p:spPr>
          <a:xfrm>
            <a:off x="531379" y="2496102"/>
            <a:ext cx="7342621" cy="608895"/>
          </a:xfrm>
          <a:prstGeom prst="rect">
            <a:avLst/>
          </a:prstGeom>
        </p:spPr>
        <p:txBody>
          <a:bodyPr/>
          <a:lstStyle>
            <a:lvl1pPr marL="0" indent="0">
              <a:buNone/>
              <a:defRPr sz="2000" spc="300">
                <a:solidFill>
                  <a:schemeClr val="bg2">
                    <a:lumMod val="50000"/>
                  </a:schemeClr>
                </a:solidFill>
              </a:defRPr>
            </a:lvl1pPr>
            <a:lvl2pPr marL="457200" indent="0">
              <a:buNone/>
              <a:defRPr/>
            </a:lvl2pPr>
          </a:lstStyle>
          <a:p>
            <a:pPr lvl="0"/>
            <a:r>
              <a:rPr lang="en-US" noProof="0"/>
              <a:t>CLICK TO SUBTITLE STYLE</a:t>
            </a:r>
          </a:p>
        </p:txBody>
      </p:sp>
      <p:sp>
        <p:nvSpPr>
          <p:cNvPr id="19" name="Title 1" title="Title ">
            <a:extLst>
              <a:ext uri="{FF2B5EF4-FFF2-40B4-BE49-F238E27FC236}">
                <a16:creationId xmlns:a16="http://schemas.microsoft.com/office/drawing/2014/main" id="{2DB9D671-9FC8-4306-96B7-D9D585694B83}"/>
              </a:ext>
            </a:extLst>
          </p:cNvPr>
          <p:cNvSpPr>
            <a:spLocks noGrp="1"/>
          </p:cNvSpPr>
          <p:nvPr>
            <p:ph type="title" hasCustomPrompt="1"/>
          </p:nvPr>
        </p:nvSpPr>
        <p:spPr>
          <a:xfrm>
            <a:off x="531378" y="1241109"/>
            <a:ext cx="7342622" cy="1215566"/>
          </a:xfrm>
          <a:prstGeom prst="rect">
            <a:avLst/>
          </a:prstGeom>
        </p:spPr>
        <p:txBody>
          <a:bodyPr anchor="b">
            <a:normAutofit/>
          </a:bodyPr>
          <a:lstStyle>
            <a:lvl1pPr>
              <a:defRPr sz="4400" b="1">
                <a:solidFill>
                  <a:schemeClr val="accent1"/>
                </a:solidFill>
              </a:defRPr>
            </a:lvl1pPr>
          </a:lstStyle>
          <a:p>
            <a:r>
              <a:rPr lang="en-US" noProof="0"/>
              <a:t>Click to Edit </a:t>
            </a:r>
            <a:br>
              <a:rPr lang="en-US" noProof="0"/>
            </a:br>
            <a:r>
              <a:rPr lang="en-US" noProof="0"/>
              <a:t>Master Title Style </a:t>
            </a:r>
          </a:p>
        </p:txBody>
      </p:sp>
      <p:sp>
        <p:nvSpPr>
          <p:cNvPr id="2" name="Footer Placeholder 1">
            <a:extLst>
              <a:ext uri="{FF2B5EF4-FFF2-40B4-BE49-F238E27FC236}">
                <a16:creationId xmlns:a16="http://schemas.microsoft.com/office/drawing/2014/main" id="{6E55A0B9-F639-8643-9C4D-B93B8EE21A79}"/>
              </a:ext>
            </a:extLst>
          </p:cNvPr>
          <p:cNvSpPr>
            <a:spLocks noGrp="1"/>
          </p:cNvSpPr>
          <p:nvPr>
            <p:ph type="ftr" sz="quarter" idx="15"/>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D0C29282-8AC7-494D-9A8E-A26C7F69948F}"/>
              </a:ext>
            </a:extLst>
          </p:cNvPr>
          <p:cNvSpPr>
            <a:spLocks noGrp="1"/>
          </p:cNvSpPr>
          <p:nvPr>
            <p:ph type="sldNum" sz="quarter" idx="16"/>
          </p:nvPr>
        </p:nvSpPr>
        <p:spPr/>
        <p:txBody>
          <a:bodyPr/>
          <a:lstStyle/>
          <a:p>
            <a:fld id="{8699F50C-BE38-4BD0-BA84-9B090E1F2B9B}" type="slidenum">
              <a:rPr lang="en-US" noProof="0" smtClean="0"/>
              <a:t>‹#›</a:t>
            </a:fld>
            <a:endParaRPr lang="en-US" noProof="0" dirty="0"/>
          </a:p>
        </p:txBody>
      </p:sp>
    </p:spTree>
    <p:extLst>
      <p:ext uri="{BB962C8B-B14F-4D97-AF65-F5344CB8AC3E}">
        <p14:creationId xmlns:p14="http://schemas.microsoft.com/office/powerpoint/2010/main" val="428311092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41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ion with Subtitl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9111EB29-9262-4594-8717-356AB3816AA6}"/>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01AF1CF9-9F46-4541-8FF1-B9C53244EE1A}"/>
              </a:ext>
            </a:extLst>
          </p:cNvPr>
          <p:cNvCxnSpPr>
            <a:cxnSpLocks/>
          </p:cNvCxnSpPr>
          <p:nvPr userDrawn="1"/>
        </p:nvCxnSpPr>
        <p:spPr>
          <a:xfrm flipH="1" flipV="1">
            <a:off x="-9247" y="3633967"/>
            <a:ext cx="1912619" cy="157298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AB0E1BA4-80FE-4826-BA2F-083C3A5BB7FA}"/>
              </a:ext>
            </a:extLst>
          </p:cNvPr>
          <p:cNvGrpSpPr/>
          <p:nvPr userDrawn="1"/>
        </p:nvGrpSpPr>
        <p:grpSpPr>
          <a:xfrm flipH="1">
            <a:off x="7561328" y="0"/>
            <a:ext cx="4831840" cy="3541007"/>
            <a:chOff x="-192127" y="-2"/>
            <a:chExt cx="4831840" cy="3367272"/>
          </a:xfrm>
        </p:grpSpPr>
        <p:sp>
          <p:nvSpPr>
            <p:cNvPr id="26" name="Diagonal Stripe 25">
              <a:extLst>
                <a:ext uri="{FF2B5EF4-FFF2-40B4-BE49-F238E27FC236}">
                  <a16:creationId xmlns:a16="http://schemas.microsoft.com/office/drawing/2014/main" id="{0697993E-CD44-40B9-805C-77BC608618A7}"/>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DDBD869A-51AE-4AC9-A3E0-38E8C732B1E8}"/>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Parallelogram 29">
              <a:extLst>
                <a:ext uri="{FF2B5EF4-FFF2-40B4-BE49-F238E27FC236}">
                  <a16:creationId xmlns:a16="http://schemas.microsoft.com/office/drawing/2014/main" id="{DE18C3B6-28E6-4BBC-B634-F81DE5A9D13C}"/>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7" name="Text Placeholder 2">
            <a:extLst>
              <a:ext uri="{FF2B5EF4-FFF2-40B4-BE49-F238E27FC236}">
                <a16:creationId xmlns:a16="http://schemas.microsoft.com/office/drawing/2014/main" id="{B2E19FBD-2379-4B3B-910D-F51E007CB63F}"/>
              </a:ext>
            </a:extLst>
          </p:cNvPr>
          <p:cNvSpPr>
            <a:spLocks noGrp="1"/>
          </p:cNvSpPr>
          <p:nvPr userDrawn="1">
            <p:ph type="body" idx="1"/>
          </p:nvPr>
        </p:nvSpPr>
        <p:spPr>
          <a:xfrm>
            <a:off x="520698" y="2104888"/>
            <a:ext cx="5475290" cy="781188"/>
          </a:xfrm>
          <a:prstGeom prst="rect">
            <a:avLst/>
          </a:prstGeom>
        </p:spPr>
        <p:txBody>
          <a:bodyPr anchor="b">
            <a:normAutofit/>
          </a:bodyPr>
          <a:lstStyle>
            <a:lvl1pPr marL="0" indent="0">
              <a:lnSpc>
                <a:spcPct val="100000"/>
              </a:lnSpc>
              <a:spcBef>
                <a:spcPts val="0"/>
              </a:spcBef>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title="Bullet Points">
            <a:extLst>
              <a:ext uri="{FF2B5EF4-FFF2-40B4-BE49-F238E27FC236}">
                <a16:creationId xmlns:a16="http://schemas.microsoft.com/office/drawing/2014/main" id="{8715E757-6584-4841-8154-C92E70E0CD6B}"/>
              </a:ext>
            </a:extLst>
          </p:cNvPr>
          <p:cNvSpPr>
            <a:spLocks noGrp="1"/>
          </p:cNvSpPr>
          <p:nvPr userDrawn="1">
            <p:ph sz="half" idx="13"/>
          </p:nvPr>
        </p:nvSpPr>
        <p:spPr>
          <a:xfrm>
            <a:off x="520698" y="2886076"/>
            <a:ext cx="547529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a:t>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19" name="Text Placeholder 4">
            <a:extLst>
              <a:ext uri="{FF2B5EF4-FFF2-40B4-BE49-F238E27FC236}">
                <a16:creationId xmlns:a16="http://schemas.microsoft.com/office/drawing/2014/main" id="{47CDC5A2-8836-4ED3-8E78-18C24853D882}"/>
              </a:ext>
            </a:extLst>
          </p:cNvPr>
          <p:cNvSpPr>
            <a:spLocks noGrp="1"/>
          </p:cNvSpPr>
          <p:nvPr userDrawn="1">
            <p:ph type="body" sz="quarter" idx="14"/>
          </p:nvPr>
        </p:nvSpPr>
        <p:spPr>
          <a:xfrm>
            <a:off x="6186713" y="2104888"/>
            <a:ext cx="5475600" cy="781188"/>
          </a:xfrm>
          <a:prstGeom prst="rect">
            <a:avLst/>
          </a:prstGeom>
        </p:spPr>
        <p:txBody>
          <a:bodyPr anchor="b">
            <a:normAutofit/>
          </a:bodyPr>
          <a:lstStyle>
            <a:lvl1pPr marL="0" indent="0">
              <a:lnSpc>
                <a:spcPct val="100000"/>
              </a:lnSpc>
              <a:buNone/>
              <a:defRPr sz="28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title="Bullet Points">
            <a:extLst>
              <a:ext uri="{FF2B5EF4-FFF2-40B4-BE49-F238E27FC236}">
                <a16:creationId xmlns:a16="http://schemas.microsoft.com/office/drawing/2014/main" id="{D957FBD7-2C3C-4DD1-954F-DF1E007BE590}"/>
              </a:ext>
            </a:extLst>
          </p:cNvPr>
          <p:cNvSpPr>
            <a:spLocks noGrp="1"/>
          </p:cNvSpPr>
          <p:nvPr userDrawn="1">
            <p:ph sz="quarter" idx="15"/>
          </p:nvPr>
        </p:nvSpPr>
        <p:spPr>
          <a:xfrm>
            <a:off x="6186713" y="2886076"/>
            <a:ext cx="5475600" cy="3232149"/>
          </a:xfrm>
          <a:prstGeom prst="rect">
            <a:avLst/>
          </a:prstGeom>
        </p:spPr>
        <p:txBody>
          <a:bodyPr>
            <a:normAutofit/>
          </a:bodyPr>
          <a:lstStyle>
            <a:lvl1pPr>
              <a:defRPr lang="en-US" dirty="0">
                <a:solidFill>
                  <a:schemeClr val="bg1"/>
                </a:solidFill>
              </a:defRPr>
            </a:lvl1pPr>
            <a:lvl2pPr>
              <a:defRPr lang="en-US" dirty="0">
                <a:solidFill>
                  <a:schemeClr val="bg1"/>
                </a:solidFill>
              </a:defRPr>
            </a:lvl2pPr>
            <a:lvl3pPr>
              <a:defRPr lang="en-US" dirty="0">
                <a:solidFill>
                  <a:schemeClr val="bg1"/>
                </a:solidFill>
              </a:defRPr>
            </a:lvl3pPr>
            <a:lvl4pPr>
              <a:defRPr lang="en-US" dirty="0">
                <a:solidFill>
                  <a:schemeClr val="bg1"/>
                </a:solidFill>
              </a:defRPr>
            </a:lvl4pPr>
            <a:lvl5pPr>
              <a:defRPr lang="en-IN" dirty="0">
                <a:solidFill>
                  <a:schemeClr val="bg1"/>
                </a:solidFill>
              </a:defRPr>
            </a:lvl5pPr>
          </a:lstStyle>
          <a:p>
            <a:pPr lvl="0">
              <a:buClr>
                <a:schemeClr val="accent2"/>
              </a:buClr>
            </a:pPr>
            <a:r>
              <a:rPr lang="en-US" noProof="0"/>
              <a:t>Edit Master text styles</a:t>
            </a:r>
          </a:p>
          <a:p>
            <a:pPr lvl="1">
              <a:buClr>
                <a:schemeClr val="accent2"/>
              </a:buClr>
            </a:pPr>
            <a:r>
              <a:rPr lang="en-US" noProof="0"/>
              <a:t>Second level</a:t>
            </a:r>
          </a:p>
          <a:p>
            <a:pPr lvl="2">
              <a:buClr>
                <a:schemeClr val="accent2"/>
              </a:buClr>
            </a:pPr>
            <a:r>
              <a:rPr lang="en-US" noProof="0"/>
              <a:t>Third level</a:t>
            </a:r>
          </a:p>
          <a:p>
            <a:pPr lvl="3">
              <a:buClr>
                <a:schemeClr val="accent2"/>
              </a:buClr>
            </a:pPr>
            <a:r>
              <a:rPr lang="en-US" noProof="0"/>
              <a:t>Fourth level</a:t>
            </a:r>
          </a:p>
          <a:p>
            <a:pPr lvl="4">
              <a:buClr>
                <a:schemeClr val="accent2"/>
              </a:buClr>
            </a:pPr>
            <a:r>
              <a:rPr lang="en-US" noProof="0"/>
              <a:t>Fifth level</a:t>
            </a:r>
          </a:p>
        </p:txBody>
      </p:sp>
      <p:sp>
        <p:nvSpPr>
          <p:cNvPr id="24" name="Text Placeholder 4" title="Subtitle">
            <a:extLst>
              <a:ext uri="{FF2B5EF4-FFF2-40B4-BE49-F238E27FC236}">
                <a16:creationId xmlns:a16="http://schemas.microsoft.com/office/drawing/2014/main" id="{77DB65FF-A89E-4562-8251-2BB63EFDD28E}"/>
              </a:ext>
            </a:extLst>
          </p:cNvPr>
          <p:cNvSpPr>
            <a:spLocks noGrp="1"/>
          </p:cNvSpPr>
          <p:nvPr userDrawn="1">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36" name="Parallelogram 35">
            <a:extLst>
              <a:ext uri="{FF2B5EF4-FFF2-40B4-BE49-F238E27FC236}">
                <a16:creationId xmlns:a16="http://schemas.microsoft.com/office/drawing/2014/main" id="{4EBB76E7-943E-4038-B700-114F66FBC60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2" name="Footer Placeholder 1">
            <a:extLst>
              <a:ext uri="{FF2B5EF4-FFF2-40B4-BE49-F238E27FC236}">
                <a16:creationId xmlns:a16="http://schemas.microsoft.com/office/drawing/2014/main" id="{03E79E9C-D961-6E47-A5C6-57689BAFF243}"/>
              </a:ext>
            </a:extLst>
          </p:cNvPr>
          <p:cNvSpPr>
            <a:spLocks noGrp="1"/>
          </p:cNvSpPr>
          <p:nvPr>
            <p:ph type="ftr" sz="quarter" idx="17"/>
          </p:nvPr>
        </p:nvSpPr>
        <p:spPr/>
        <p:txBody>
          <a:bodyPr/>
          <a:lstStyle>
            <a:lvl1pPr algn="l">
              <a:defRPr/>
            </a:lvl1pPr>
          </a:lstStyle>
          <a:p>
            <a:r>
              <a:rPr lang="en-US" noProof="0" dirty="0"/>
              <a:t>Add a footer</a:t>
            </a:r>
          </a:p>
        </p:txBody>
      </p:sp>
      <p:sp>
        <p:nvSpPr>
          <p:cNvPr id="3" name="Slide Number Placeholder 2">
            <a:extLst>
              <a:ext uri="{FF2B5EF4-FFF2-40B4-BE49-F238E27FC236}">
                <a16:creationId xmlns:a16="http://schemas.microsoft.com/office/drawing/2014/main" id="{B08BE157-60F2-194D-8C13-4AE120FC9EDE}"/>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27" name="Title 1" title="Title ">
            <a:extLst>
              <a:ext uri="{FF2B5EF4-FFF2-40B4-BE49-F238E27FC236}">
                <a16:creationId xmlns:a16="http://schemas.microsoft.com/office/drawing/2014/main" id="{C3CC34F4-862A-42E7-B2FA-7B511CC2E879}"/>
              </a:ext>
            </a:extLst>
          </p:cNvPr>
          <p:cNvSpPr>
            <a:spLocks noGrp="1"/>
          </p:cNvSpPr>
          <p:nvPr userDrawn="1">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Tree>
    <p:extLst>
      <p:ext uri="{BB962C8B-B14F-4D97-AF65-F5344CB8AC3E}">
        <p14:creationId xmlns:p14="http://schemas.microsoft.com/office/powerpoint/2010/main" val="32565402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93">
          <p15:clr>
            <a:srgbClr val="FBAE40"/>
          </p15:clr>
        </p15:guide>
        <p15:guide id="4" pos="7423">
          <p15:clr>
            <a:srgbClr val="FBAE40"/>
          </p15:clr>
        </p15:guide>
        <p15:guide id="5" orient="horz" pos="77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r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FB39FF5-7AF5-4963-9346-2640496A3302}"/>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8" name="Group 27">
            <a:extLst>
              <a:ext uri="{FF2B5EF4-FFF2-40B4-BE49-F238E27FC236}">
                <a16:creationId xmlns:a16="http://schemas.microsoft.com/office/drawing/2014/main" id="{5806E656-313A-47B1-B381-D004200F7A01}"/>
              </a:ext>
            </a:extLst>
          </p:cNvPr>
          <p:cNvGrpSpPr/>
          <p:nvPr userDrawn="1"/>
        </p:nvGrpSpPr>
        <p:grpSpPr>
          <a:xfrm flipH="1">
            <a:off x="7561328" y="0"/>
            <a:ext cx="4831840" cy="3541007"/>
            <a:chOff x="-192127" y="-2"/>
            <a:chExt cx="4831840" cy="3367272"/>
          </a:xfrm>
        </p:grpSpPr>
        <p:sp>
          <p:nvSpPr>
            <p:cNvPr id="29" name="Diagonal Stripe 28">
              <a:extLst>
                <a:ext uri="{FF2B5EF4-FFF2-40B4-BE49-F238E27FC236}">
                  <a16:creationId xmlns:a16="http://schemas.microsoft.com/office/drawing/2014/main" id="{65F8E2DA-4BB4-4421-9172-A11AF38DFEF4}"/>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30" name="Straight Connector 29">
              <a:extLst>
                <a:ext uri="{FF2B5EF4-FFF2-40B4-BE49-F238E27FC236}">
                  <a16:creationId xmlns:a16="http://schemas.microsoft.com/office/drawing/2014/main" id="{6EDB47F2-B6A7-40B4-8A2C-06719F75C085}"/>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Parallelogram 30">
              <a:extLst>
                <a:ext uri="{FF2B5EF4-FFF2-40B4-BE49-F238E27FC236}">
                  <a16:creationId xmlns:a16="http://schemas.microsoft.com/office/drawing/2014/main" id="{B188E7A9-2351-4B68-98B8-10099CB39CD2}"/>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3" name="Parallelogram 32">
            <a:extLst>
              <a:ext uri="{FF2B5EF4-FFF2-40B4-BE49-F238E27FC236}">
                <a16:creationId xmlns:a16="http://schemas.microsoft.com/office/drawing/2014/main" id="{F088C182-BF10-45B2-B159-7702E00D31D4}"/>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4" name="Text Placeholder 4" title="Subtitle">
            <a:extLst>
              <a:ext uri="{FF2B5EF4-FFF2-40B4-BE49-F238E27FC236}">
                <a16:creationId xmlns:a16="http://schemas.microsoft.com/office/drawing/2014/main" id="{FB561B16-2788-452A-B7AF-A482256DCDF2}"/>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D6990C03-1647-2044-B335-6F5F19E4E5FC}"/>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F03A7CC-E6DC-1544-BE55-15EC1718B77C}"/>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BDEC780E-6412-1344-A62E-6B84E9CCB678}"/>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5" name="Text Placeholder 4">
            <a:extLst>
              <a:ext uri="{FF2B5EF4-FFF2-40B4-BE49-F238E27FC236}">
                <a16:creationId xmlns:a16="http://schemas.microsoft.com/office/drawing/2014/main" id="{2C82AC85-33B6-2B49-8BF4-08414444375C}"/>
              </a:ext>
            </a:extLst>
          </p:cNvPr>
          <p:cNvSpPr>
            <a:spLocks noGrp="1"/>
          </p:cNvSpPr>
          <p:nvPr>
            <p:ph type="body" sz="quarter" idx="19" hasCustomPrompt="1"/>
          </p:nvPr>
        </p:nvSpPr>
        <p:spPr>
          <a:xfrm>
            <a:off x="531814" y="2005762"/>
            <a:ext cx="5225764" cy="4083888"/>
          </a:xfrm>
          <a:prstGeom prst="rect">
            <a:avLst/>
          </a:prstGeom>
        </p:spPr>
        <p:txBody>
          <a:bodyPr/>
          <a:lstStyle>
            <a:lvl1pPr marL="0" indent="0">
              <a:buNone/>
              <a:defRPr sz="2400">
                <a:solidFill>
                  <a:schemeClr val="bg1"/>
                </a:solidFill>
              </a:defRPr>
            </a:lvl1pPr>
            <a:lvl2pPr marL="457200" indent="0">
              <a:buNone/>
              <a:defRPr sz="2400">
                <a:solidFill>
                  <a:schemeClr val="bg1"/>
                </a:solidFill>
              </a:defRPr>
            </a:lvl2pPr>
            <a:lvl3pPr marL="914400" indent="0">
              <a:buNone/>
              <a:defRPr sz="2400">
                <a:solidFill>
                  <a:schemeClr val="bg1"/>
                </a:solidFill>
              </a:defRPr>
            </a:lvl3pPr>
            <a:lvl4pPr marL="1371600" indent="0">
              <a:buNone/>
              <a:defRPr sz="2400">
                <a:solidFill>
                  <a:schemeClr val="bg1"/>
                </a:solidFill>
              </a:defRPr>
            </a:lvl4pPr>
            <a:lvl5pPr marL="1828800" indent="0">
              <a:buNone/>
              <a:defRPr sz="2400">
                <a:solidFill>
                  <a:schemeClr val="bg1"/>
                </a:solidFill>
              </a:defRPr>
            </a:lvl5pPr>
          </a:lstStyle>
          <a:p>
            <a:pPr lvl="0"/>
            <a:r>
              <a:rPr lang="en-US" noProof="0"/>
              <a:t>Text here</a:t>
            </a:r>
          </a:p>
        </p:txBody>
      </p:sp>
      <p:sp>
        <p:nvSpPr>
          <p:cNvPr id="20" name="Chart Placeholder 2" title="Chart">
            <a:extLst>
              <a:ext uri="{FF2B5EF4-FFF2-40B4-BE49-F238E27FC236}">
                <a16:creationId xmlns:a16="http://schemas.microsoft.com/office/drawing/2014/main" id="{0EF0FD2A-B62A-4931-846D-2602DED26606}"/>
              </a:ext>
            </a:extLst>
          </p:cNvPr>
          <p:cNvSpPr>
            <a:spLocks noGrp="1"/>
          </p:cNvSpPr>
          <p:nvPr>
            <p:ph type="chart" sz="quarter" idx="10"/>
          </p:nvPr>
        </p:nvSpPr>
        <p:spPr>
          <a:xfrm>
            <a:off x="5796114" y="2005762"/>
            <a:ext cx="5719397" cy="4084470"/>
          </a:xfrm>
          <a:prstGeom prst="rect">
            <a:avLst/>
          </a:prstGeom>
        </p:spPr>
        <p:txBody>
          <a:bodyPr vert="horz" lIns="91420" tIns="45710" rIns="91420" bIns="45710">
            <a:noAutofit/>
          </a:bodyPr>
          <a:lstStyle>
            <a:lvl1pPr marL="0" indent="0" algn="ctr">
              <a:buNone/>
              <a:defRPr sz="2000" b="0" i="0">
                <a:solidFill>
                  <a:schemeClr val="bg1"/>
                </a:solidFill>
                <a:latin typeface="+mn-lt"/>
                <a:cs typeface="CiscoSans ExtraLight"/>
              </a:defRPr>
            </a:lvl1pPr>
          </a:lstStyle>
          <a:p>
            <a:pPr lvl="0"/>
            <a:r>
              <a:rPr lang="en-US" noProof="0"/>
              <a:t>Click icon to add chart</a:t>
            </a:r>
            <a:endParaRPr lang="en-US" noProof="0" dirty="0"/>
          </a:p>
        </p:txBody>
      </p:sp>
    </p:spTree>
    <p:extLst>
      <p:ext uri="{BB962C8B-B14F-4D97-AF65-F5344CB8AC3E}">
        <p14:creationId xmlns:p14="http://schemas.microsoft.com/office/powerpoint/2010/main" val="2200477079"/>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9EF72CE-34D2-4581-98D2-89218BC1B4E4}"/>
              </a:ext>
            </a:extLst>
          </p:cNvPr>
          <p:cNvSpPr/>
          <p:nvPr userDrawn="1"/>
        </p:nvSpPr>
        <p:spPr>
          <a:xfrm>
            <a:off x="0" y="1"/>
            <a:ext cx="12192000"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36C8A74F-FDDF-48E8-AC2B-A5BD59D7D6A3}"/>
              </a:ext>
            </a:extLst>
          </p:cNvPr>
          <p:cNvGrpSpPr/>
          <p:nvPr userDrawn="1"/>
        </p:nvGrpSpPr>
        <p:grpSpPr>
          <a:xfrm flipH="1">
            <a:off x="7561328" y="0"/>
            <a:ext cx="4831840" cy="3541007"/>
            <a:chOff x="-192127" y="-2"/>
            <a:chExt cx="4831840" cy="3367272"/>
          </a:xfrm>
        </p:grpSpPr>
        <p:sp>
          <p:nvSpPr>
            <p:cNvPr id="27" name="Diagonal Stripe 26">
              <a:extLst>
                <a:ext uri="{FF2B5EF4-FFF2-40B4-BE49-F238E27FC236}">
                  <a16:creationId xmlns:a16="http://schemas.microsoft.com/office/drawing/2014/main" id="{2D5247F3-E6EB-4003-B1FD-F6200F0738E5}"/>
                </a:ext>
              </a:extLst>
            </p:cNvPr>
            <p:cNvSpPr/>
            <p:nvPr userDrawn="1"/>
          </p:nvSpPr>
          <p:spPr>
            <a:xfrm>
              <a:off x="0" y="-1"/>
              <a:ext cx="4639713" cy="3367271"/>
            </a:xfrm>
            <a:prstGeom prst="diagStripe">
              <a:avLst>
                <a:gd name="adj" fmla="val 51202"/>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tx1"/>
                </a:solidFill>
              </a:endParaRPr>
            </a:p>
          </p:txBody>
        </p:sp>
        <p:cxnSp>
          <p:nvCxnSpPr>
            <p:cNvPr id="28" name="Straight Connector 27">
              <a:extLst>
                <a:ext uri="{FF2B5EF4-FFF2-40B4-BE49-F238E27FC236}">
                  <a16:creationId xmlns:a16="http://schemas.microsoft.com/office/drawing/2014/main" id="{E9B7D995-9FB8-4461-8AAA-FA8B9A145B6B}"/>
                </a:ext>
              </a:extLst>
            </p:cNvPr>
            <p:cNvCxnSpPr>
              <a:cxnSpLocks/>
            </p:cNvCxnSpPr>
            <p:nvPr userDrawn="1"/>
          </p:nvCxnSpPr>
          <p:spPr>
            <a:xfrm flipV="1">
              <a:off x="1433638" y="-2"/>
              <a:ext cx="1240971" cy="91659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3" name="Parallelogram 32">
              <a:extLst>
                <a:ext uri="{FF2B5EF4-FFF2-40B4-BE49-F238E27FC236}">
                  <a16:creationId xmlns:a16="http://schemas.microsoft.com/office/drawing/2014/main" id="{849B962F-68BC-4B89-B4D8-D862517534DF}"/>
                </a:ext>
              </a:extLst>
            </p:cNvPr>
            <p:cNvSpPr/>
            <p:nvPr userDrawn="1"/>
          </p:nvSpPr>
          <p:spPr>
            <a:xfrm rot="19421162">
              <a:off x="-192127" y="1140864"/>
              <a:ext cx="1354398" cy="214994"/>
            </a:xfrm>
            <a:prstGeom prst="parallelogram">
              <a:avLst>
                <a:gd name="adj" fmla="val 7200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6" name="Parallelogram 35">
            <a:extLst>
              <a:ext uri="{FF2B5EF4-FFF2-40B4-BE49-F238E27FC236}">
                <a16:creationId xmlns:a16="http://schemas.microsoft.com/office/drawing/2014/main" id="{8006416B-866C-47E5-8480-109B40F9EAA9}"/>
              </a:ext>
            </a:extLst>
          </p:cNvPr>
          <p:cNvSpPr/>
          <p:nvPr userDrawn="1"/>
        </p:nvSpPr>
        <p:spPr>
          <a:xfrm flipH="1">
            <a:off x="6679908" y="1"/>
            <a:ext cx="1447800" cy="639064"/>
          </a:xfrm>
          <a:prstGeom prst="parallelogram">
            <a:avLst>
              <a:gd name="adj" fmla="val 13561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7" name="Text Placeholder 4" title="Subtitle">
            <a:extLst>
              <a:ext uri="{FF2B5EF4-FFF2-40B4-BE49-F238E27FC236}">
                <a16:creationId xmlns:a16="http://schemas.microsoft.com/office/drawing/2014/main" id="{FE79FAE9-2A8C-46BA-8738-44CBCF7294A9}"/>
              </a:ext>
            </a:extLst>
          </p:cNvPr>
          <p:cNvSpPr>
            <a:spLocks noGrp="1"/>
          </p:cNvSpPr>
          <p:nvPr>
            <p:ph type="body" sz="quarter" idx="16" hasCustomPrompt="1"/>
          </p:nvPr>
        </p:nvSpPr>
        <p:spPr>
          <a:xfrm>
            <a:off x="520493" y="1376932"/>
            <a:ext cx="7368596" cy="608895"/>
          </a:xfrm>
          <a:prstGeom prst="rect">
            <a:avLst/>
          </a:prstGeom>
        </p:spPr>
        <p:txBody>
          <a:bodyPr/>
          <a:lstStyle>
            <a:lvl1pPr marL="0" indent="0">
              <a:buNone/>
              <a:defRPr sz="2000" spc="300">
                <a:solidFill>
                  <a:schemeClr val="bg1"/>
                </a:solidFill>
              </a:defRPr>
            </a:lvl1pPr>
            <a:lvl2pPr marL="457200" indent="0">
              <a:buNone/>
              <a:defRPr/>
            </a:lvl2pPr>
          </a:lstStyle>
          <a:p>
            <a:pPr lvl="0"/>
            <a:r>
              <a:rPr lang="en-US" noProof="0"/>
              <a:t>CLICK TO SUBTITLE STYLE</a:t>
            </a:r>
          </a:p>
        </p:txBody>
      </p:sp>
      <p:sp>
        <p:nvSpPr>
          <p:cNvPr id="2" name="Footer Placeholder 1">
            <a:extLst>
              <a:ext uri="{FF2B5EF4-FFF2-40B4-BE49-F238E27FC236}">
                <a16:creationId xmlns:a16="http://schemas.microsoft.com/office/drawing/2014/main" id="{5750A33E-CEFE-4D43-9554-513B01B1D3D9}"/>
              </a:ext>
            </a:extLst>
          </p:cNvPr>
          <p:cNvSpPr>
            <a:spLocks noGrp="1"/>
          </p:cNvSpPr>
          <p:nvPr>
            <p:ph type="ftr" sz="quarter" idx="17"/>
          </p:nvPr>
        </p:nvSpPr>
        <p:spPr/>
        <p:txBody>
          <a:bodyPr/>
          <a:lstStyle/>
          <a:p>
            <a:r>
              <a:rPr lang="en-US" noProof="0" dirty="0"/>
              <a:t>Add a footer</a:t>
            </a:r>
          </a:p>
        </p:txBody>
      </p:sp>
      <p:sp>
        <p:nvSpPr>
          <p:cNvPr id="3" name="Slide Number Placeholder 2">
            <a:extLst>
              <a:ext uri="{FF2B5EF4-FFF2-40B4-BE49-F238E27FC236}">
                <a16:creationId xmlns:a16="http://schemas.microsoft.com/office/drawing/2014/main" id="{4A960C75-8FA7-5740-9388-2B5112B2C5B9}"/>
              </a:ext>
            </a:extLst>
          </p:cNvPr>
          <p:cNvSpPr>
            <a:spLocks noGrp="1"/>
          </p:cNvSpPr>
          <p:nvPr>
            <p:ph type="sldNum" sz="quarter" idx="18"/>
          </p:nvPr>
        </p:nvSpPr>
        <p:spPr/>
        <p:txBody>
          <a:bodyPr/>
          <a:lstStyle/>
          <a:p>
            <a:fld id="{8699F50C-BE38-4BD0-BA84-9B090E1F2B9B}" type="slidenum">
              <a:rPr lang="en-US" noProof="0" smtClean="0"/>
              <a:t>‹#›</a:t>
            </a:fld>
            <a:endParaRPr lang="en-US" noProof="0" dirty="0"/>
          </a:p>
        </p:txBody>
      </p:sp>
      <p:sp>
        <p:nvSpPr>
          <p:cNvPr id="17" name="Title 1" title="Title ">
            <a:extLst>
              <a:ext uri="{FF2B5EF4-FFF2-40B4-BE49-F238E27FC236}">
                <a16:creationId xmlns:a16="http://schemas.microsoft.com/office/drawing/2014/main" id="{0F525D04-A814-7A4D-9732-11097EA76257}"/>
              </a:ext>
            </a:extLst>
          </p:cNvPr>
          <p:cNvSpPr>
            <a:spLocks noGrp="1"/>
          </p:cNvSpPr>
          <p:nvPr>
            <p:ph type="title" hasCustomPrompt="1"/>
          </p:nvPr>
        </p:nvSpPr>
        <p:spPr>
          <a:xfrm>
            <a:off x="518678" y="209028"/>
            <a:ext cx="8333222" cy="1147969"/>
          </a:xfrm>
          <a:prstGeom prst="rect">
            <a:avLst/>
          </a:prstGeom>
        </p:spPr>
        <p:txBody>
          <a:bodyPr bIns="0" anchor="b">
            <a:normAutofit/>
          </a:bodyPr>
          <a:lstStyle>
            <a:lvl1pPr>
              <a:defRPr sz="4400" b="1">
                <a:solidFill>
                  <a:schemeClr val="bg1"/>
                </a:solidFill>
              </a:defRPr>
            </a:lvl1pPr>
          </a:lstStyle>
          <a:p>
            <a:r>
              <a:rPr lang="en-US" noProof="0"/>
              <a:t>Click to Edit Master Title Style </a:t>
            </a:r>
          </a:p>
        </p:txBody>
      </p:sp>
      <p:sp>
        <p:nvSpPr>
          <p:cNvPr id="15" name="Table Placeholder 11" title="Table">
            <a:extLst>
              <a:ext uri="{FF2B5EF4-FFF2-40B4-BE49-F238E27FC236}">
                <a16:creationId xmlns:a16="http://schemas.microsoft.com/office/drawing/2014/main" id="{7CD3E31F-0AF8-4EB8-B6FA-BD95A2EDA63B}"/>
              </a:ext>
            </a:extLst>
          </p:cNvPr>
          <p:cNvSpPr>
            <a:spLocks noGrp="1"/>
          </p:cNvSpPr>
          <p:nvPr>
            <p:ph type="tbl" sz="quarter" idx="12"/>
          </p:nvPr>
        </p:nvSpPr>
        <p:spPr>
          <a:xfrm>
            <a:off x="531378" y="2664803"/>
            <a:ext cx="10993375" cy="3433180"/>
          </a:xfrm>
          <a:prstGeom prst="rect">
            <a:avLst/>
          </a:prstGeom>
        </p:spPr>
        <p:txBody>
          <a:bodyPr lIns="91420" tIns="45710" rIns="91420" bIns="45710">
            <a:noAutofit/>
          </a:bodyPr>
          <a:lstStyle>
            <a:lvl1pPr marL="0" indent="0" algn="ctr">
              <a:buNone/>
              <a:defRPr sz="2000" baseline="0">
                <a:solidFill>
                  <a:schemeClr val="bg1"/>
                </a:solidFill>
                <a:latin typeface="+mn-lt"/>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3415060917"/>
      </p:ext>
    </p:extLst>
  </p:cSld>
  <p:clrMapOvr>
    <a:masterClrMapping/>
  </p:clrMapOvr>
  <p:extLst>
    <p:ext uri="{DCECCB84-F9BA-43D5-87BE-67443E8EF086}">
      <p15:sldGuideLst xmlns:p15="http://schemas.microsoft.com/office/powerpoint/2012/main">
        <p15:guide id="1" orient="horz" pos="142">
          <p15:clr>
            <a:srgbClr val="FBAE40"/>
          </p15:clr>
        </p15:guide>
        <p15:guide id="2" pos="3840">
          <p15:clr>
            <a:srgbClr val="FBAE40"/>
          </p15:clr>
        </p15:guide>
        <p15:guide id="3" pos="77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AFD81C-E6E5-4292-828B-BD147E6DEAB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ight Triangle 3">
            <a:extLst>
              <a:ext uri="{FF2B5EF4-FFF2-40B4-BE49-F238E27FC236}">
                <a16:creationId xmlns:a16="http://schemas.microsoft.com/office/drawing/2014/main" id="{79ED029D-F488-47E5-B064-0E35B31D23A5}"/>
              </a:ext>
            </a:extLst>
          </p:cNvPr>
          <p:cNvSpPr/>
          <p:nvPr userDrawn="1"/>
        </p:nvSpPr>
        <p:spPr>
          <a:xfrm flipV="1">
            <a:off x="0" y="-5"/>
            <a:ext cx="11747500" cy="6299203"/>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Picture Placeholder 31" title="Image">
            <a:extLst>
              <a:ext uri="{FF2B5EF4-FFF2-40B4-BE49-F238E27FC236}">
                <a16:creationId xmlns:a16="http://schemas.microsoft.com/office/drawing/2014/main" id="{D683190A-95C6-428D-AEE4-FC8350C3246D}"/>
              </a:ext>
            </a:extLst>
          </p:cNvPr>
          <p:cNvSpPr>
            <a:spLocks noGrp="1"/>
          </p:cNvSpPr>
          <p:nvPr>
            <p:ph type="pic" sz="quarter" idx="13" hasCustomPrompt="1"/>
          </p:nvPr>
        </p:nvSpPr>
        <p:spPr>
          <a:xfrm>
            <a:off x="359229" y="326570"/>
            <a:ext cx="11473542" cy="6204859"/>
          </a:xfrm>
          <a:prstGeom prst="rect">
            <a:avLst/>
          </a:prstGeo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cxnSp>
        <p:nvCxnSpPr>
          <p:cNvPr id="6" name="Straight Connector 5">
            <a:extLst>
              <a:ext uri="{FF2B5EF4-FFF2-40B4-BE49-F238E27FC236}">
                <a16:creationId xmlns:a16="http://schemas.microsoft.com/office/drawing/2014/main" id="{F78F4957-6DDE-40CE-9D33-00B1434FA085}"/>
              </a:ext>
            </a:extLst>
          </p:cNvPr>
          <p:cNvCxnSpPr>
            <a:cxnSpLocks/>
          </p:cNvCxnSpPr>
          <p:nvPr userDrawn="1"/>
        </p:nvCxnSpPr>
        <p:spPr>
          <a:xfrm flipV="1">
            <a:off x="0" y="5344886"/>
            <a:ext cx="2362200" cy="12409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Title 1" title="Title ">
            <a:extLst>
              <a:ext uri="{FF2B5EF4-FFF2-40B4-BE49-F238E27FC236}">
                <a16:creationId xmlns:a16="http://schemas.microsoft.com/office/drawing/2014/main" id="{D9A8085F-72C4-4DFB-813E-C5666B0CCF3A}"/>
              </a:ext>
            </a:extLst>
          </p:cNvPr>
          <p:cNvSpPr>
            <a:spLocks noGrp="1"/>
          </p:cNvSpPr>
          <p:nvPr>
            <p:ph type="title" hasCustomPrompt="1"/>
          </p:nvPr>
        </p:nvSpPr>
        <p:spPr>
          <a:xfrm>
            <a:off x="359229" y="558802"/>
            <a:ext cx="8333222" cy="939798"/>
          </a:xfrm>
          <a:prstGeom prst="rect">
            <a:avLst/>
          </a:prstGeom>
          <a:solidFill>
            <a:schemeClr val="bg1">
              <a:alpha val="90000"/>
            </a:schemeClr>
          </a:solidFill>
        </p:spPr>
        <p:txBody>
          <a:bodyPr lIns="288000" anchor="ctr">
            <a:normAutofit/>
          </a:bodyPr>
          <a:lstStyle>
            <a:lvl1pPr>
              <a:defRPr sz="3600" b="1">
                <a:solidFill>
                  <a:schemeClr val="tx1"/>
                </a:solidFill>
              </a:defRPr>
            </a:lvl1pPr>
          </a:lstStyle>
          <a:p>
            <a:r>
              <a:rPr lang="en-US" noProof="0"/>
              <a:t>Add Caption Here</a:t>
            </a:r>
          </a:p>
        </p:txBody>
      </p:sp>
    </p:spTree>
    <p:extLst>
      <p:ext uri="{BB962C8B-B14F-4D97-AF65-F5344CB8AC3E}">
        <p14:creationId xmlns:p14="http://schemas.microsoft.com/office/powerpoint/2010/main" val="42375767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0A6720D-B182-4290-BD91-1D1E4D930603}"/>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Text Placeholder 3">
            <a:extLst>
              <a:ext uri="{FF2B5EF4-FFF2-40B4-BE49-F238E27FC236}">
                <a16:creationId xmlns:a16="http://schemas.microsoft.com/office/drawing/2014/main" id="{A488AB73-8058-4FB5-9619-FCECCA9F3941}"/>
              </a:ext>
            </a:extLst>
          </p:cNvPr>
          <p:cNvSpPr>
            <a:spLocks noGrp="1"/>
          </p:cNvSpPr>
          <p:nvPr>
            <p:ph type="body" sz="quarter" idx="15" hasCustomPrompt="1"/>
          </p:nvPr>
        </p:nvSpPr>
        <p:spPr>
          <a:xfrm>
            <a:off x="6822929" y="3461163"/>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Name</a:t>
            </a:r>
          </a:p>
        </p:txBody>
      </p:sp>
      <p:sp>
        <p:nvSpPr>
          <p:cNvPr id="10" name="Text Placeholder 4">
            <a:extLst>
              <a:ext uri="{FF2B5EF4-FFF2-40B4-BE49-F238E27FC236}">
                <a16:creationId xmlns:a16="http://schemas.microsoft.com/office/drawing/2014/main" id="{359BE165-3EB5-4C11-8B53-6E98C0BC2E65}"/>
              </a:ext>
            </a:extLst>
          </p:cNvPr>
          <p:cNvSpPr>
            <a:spLocks noGrp="1"/>
          </p:cNvSpPr>
          <p:nvPr>
            <p:ph type="body" sz="quarter" idx="16" hasCustomPrompt="1"/>
          </p:nvPr>
        </p:nvSpPr>
        <p:spPr>
          <a:xfrm>
            <a:off x="6822929" y="3839451"/>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Phone Number</a:t>
            </a:r>
          </a:p>
        </p:txBody>
      </p:sp>
      <p:sp>
        <p:nvSpPr>
          <p:cNvPr id="11" name="Text Placeholder 5">
            <a:extLst>
              <a:ext uri="{FF2B5EF4-FFF2-40B4-BE49-F238E27FC236}">
                <a16:creationId xmlns:a16="http://schemas.microsoft.com/office/drawing/2014/main" id="{79D05293-35AD-495F-A7AE-942398090B15}"/>
              </a:ext>
            </a:extLst>
          </p:cNvPr>
          <p:cNvSpPr>
            <a:spLocks noGrp="1"/>
          </p:cNvSpPr>
          <p:nvPr>
            <p:ph type="body" sz="quarter" idx="17" hasCustomPrompt="1"/>
          </p:nvPr>
        </p:nvSpPr>
        <p:spPr>
          <a:xfrm>
            <a:off x="6822928" y="4216669"/>
            <a:ext cx="3445783" cy="289070"/>
          </a:xfrm>
          <a:prstGeom prst="rect">
            <a:avLst/>
          </a:prstGeom>
        </p:spPr>
        <p:txBody>
          <a:bodyPr/>
          <a:lstStyle>
            <a:lvl1pPr marL="0" indent="0">
              <a:buNone/>
              <a:defRPr sz="1800">
                <a:latin typeface="+mn-lt"/>
                <a:cs typeface="Calibri Light" panose="020F0302020204030204" pitchFamily="34" charset="0"/>
              </a:defRPr>
            </a:lvl1pPr>
          </a:lstStyle>
          <a:p>
            <a:r>
              <a:rPr lang="en-US" noProof="0"/>
              <a:t>Email </a:t>
            </a:r>
          </a:p>
        </p:txBody>
      </p:sp>
      <p:sp>
        <p:nvSpPr>
          <p:cNvPr id="13" name="Text Placeholder 21">
            <a:extLst>
              <a:ext uri="{FF2B5EF4-FFF2-40B4-BE49-F238E27FC236}">
                <a16:creationId xmlns:a16="http://schemas.microsoft.com/office/drawing/2014/main" id="{997A03F2-8D8A-4425-9F56-66DB33CE11A1}"/>
              </a:ext>
            </a:extLst>
          </p:cNvPr>
          <p:cNvSpPr>
            <a:spLocks noGrp="1"/>
          </p:cNvSpPr>
          <p:nvPr>
            <p:ph type="body" sz="quarter" idx="18" hasCustomPrompt="1"/>
          </p:nvPr>
        </p:nvSpPr>
        <p:spPr>
          <a:xfrm>
            <a:off x="6822929" y="4594957"/>
            <a:ext cx="3445782" cy="288000"/>
          </a:xfrm>
          <a:prstGeom prst="rect">
            <a:avLst/>
          </a:prstGeom>
        </p:spPr>
        <p:txBody>
          <a:bodyPr/>
          <a:lstStyle>
            <a:lvl1pPr marL="0" indent="0">
              <a:buNone/>
              <a:defRPr sz="1800">
                <a:latin typeface="+mn-lt"/>
                <a:cs typeface="Calibri Light" panose="020F0302020204030204" pitchFamily="34" charset="0"/>
              </a:defRPr>
            </a:lvl1pPr>
          </a:lstStyle>
          <a:p>
            <a:r>
              <a:rPr lang="en-US" noProof="0"/>
              <a:t>Company Website</a:t>
            </a:r>
          </a:p>
        </p:txBody>
      </p:sp>
      <p:sp>
        <p:nvSpPr>
          <p:cNvPr id="14" name="Shape 4157">
            <a:extLst>
              <a:ext uri="{FF2B5EF4-FFF2-40B4-BE49-F238E27FC236}">
                <a16:creationId xmlns:a16="http://schemas.microsoft.com/office/drawing/2014/main" id="{A30A8F28-98F4-425F-A750-78192A157DF4}"/>
              </a:ext>
            </a:extLst>
          </p:cNvPr>
          <p:cNvSpPr/>
          <p:nvPr userDrawn="1"/>
        </p:nvSpPr>
        <p:spPr>
          <a:xfrm>
            <a:off x="6458938" y="3505247"/>
            <a:ext cx="258875" cy="258875"/>
          </a:xfrm>
          <a:custGeom>
            <a:avLst/>
            <a:gdLst/>
            <a:ahLst/>
            <a:cxnLst>
              <a:cxn ang="0">
                <a:pos x="wd2" y="hd2"/>
              </a:cxn>
              <a:cxn ang="5400000">
                <a:pos x="wd2" y="hd2"/>
              </a:cxn>
              <a:cxn ang="10800000">
                <a:pos x="wd2" y="hd2"/>
              </a:cxn>
              <a:cxn ang="16200000">
                <a:pos x="wd2" y="hd2"/>
              </a:cxn>
            </a:cxnLst>
            <a:rect l="0" t="0" r="r" b="b"/>
            <a:pathLst>
              <a:path w="21600" h="21600" extrusionOk="0">
                <a:moveTo>
                  <a:pt x="17958" y="17505"/>
                </a:moveTo>
                <a:cubicBezTo>
                  <a:pt x="17372" y="16944"/>
                  <a:pt x="16242" y="15945"/>
                  <a:pt x="15117" y="15413"/>
                </a:cubicBezTo>
                <a:cubicBezTo>
                  <a:pt x="14189" y="14975"/>
                  <a:pt x="13657" y="14531"/>
                  <a:pt x="13491" y="14057"/>
                </a:cubicBezTo>
                <a:cubicBezTo>
                  <a:pt x="13377" y="13728"/>
                  <a:pt x="13428" y="13351"/>
                  <a:pt x="13649" y="12904"/>
                </a:cubicBezTo>
                <a:cubicBezTo>
                  <a:pt x="13815" y="12567"/>
                  <a:pt x="13972" y="12286"/>
                  <a:pt x="14117" y="12028"/>
                </a:cubicBezTo>
                <a:cubicBezTo>
                  <a:pt x="14730" y="10934"/>
                  <a:pt x="15203" y="10145"/>
                  <a:pt x="15203" y="7348"/>
                </a:cubicBezTo>
                <a:cubicBezTo>
                  <a:pt x="15203" y="3162"/>
                  <a:pt x="12787" y="2951"/>
                  <a:pt x="12309" y="2951"/>
                </a:cubicBezTo>
                <a:cubicBezTo>
                  <a:pt x="11917" y="2951"/>
                  <a:pt x="11672" y="3037"/>
                  <a:pt x="11435" y="3121"/>
                </a:cubicBezTo>
                <a:cubicBezTo>
                  <a:pt x="11175" y="3213"/>
                  <a:pt x="10907" y="3309"/>
                  <a:pt x="10296" y="3319"/>
                </a:cubicBezTo>
                <a:cubicBezTo>
                  <a:pt x="9190" y="3337"/>
                  <a:pt x="6873" y="3375"/>
                  <a:pt x="6873" y="7226"/>
                </a:cubicBezTo>
                <a:cubicBezTo>
                  <a:pt x="6873" y="9919"/>
                  <a:pt x="7574" y="11156"/>
                  <a:pt x="8125" y="12150"/>
                </a:cubicBezTo>
                <a:cubicBezTo>
                  <a:pt x="8266" y="12404"/>
                  <a:pt x="8399" y="12645"/>
                  <a:pt x="8505" y="12885"/>
                </a:cubicBezTo>
                <a:cubicBezTo>
                  <a:pt x="8973" y="13949"/>
                  <a:pt x="8631" y="14693"/>
                  <a:pt x="7426" y="15224"/>
                </a:cubicBezTo>
                <a:cubicBezTo>
                  <a:pt x="5905" y="15897"/>
                  <a:pt x="5188" y="16247"/>
                  <a:pt x="3693" y="17562"/>
                </a:cubicBezTo>
                <a:cubicBezTo>
                  <a:pt x="2017" y="15800"/>
                  <a:pt x="982" y="13423"/>
                  <a:pt x="982" y="10800"/>
                </a:cubicBezTo>
                <a:cubicBezTo>
                  <a:pt x="982" y="5377"/>
                  <a:pt x="5377" y="982"/>
                  <a:pt x="10800" y="982"/>
                </a:cubicBezTo>
                <a:cubicBezTo>
                  <a:pt x="16223" y="982"/>
                  <a:pt x="20618" y="5377"/>
                  <a:pt x="20618" y="10800"/>
                </a:cubicBezTo>
                <a:cubicBezTo>
                  <a:pt x="20618" y="13395"/>
                  <a:pt x="19603" y="15749"/>
                  <a:pt x="17958" y="17505"/>
                </a:cubicBezTo>
                <a:moveTo>
                  <a:pt x="10800" y="20618"/>
                </a:moveTo>
                <a:cubicBezTo>
                  <a:pt x="8356" y="20618"/>
                  <a:pt x="6125" y="19720"/>
                  <a:pt x="4407" y="18242"/>
                </a:cubicBezTo>
                <a:cubicBezTo>
                  <a:pt x="5730" y="17084"/>
                  <a:pt x="6362" y="16767"/>
                  <a:pt x="7823" y="16122"/>
                </a:cubicBezTo>
                <a:cubicBezTo>
                  <a:pt x="9515" y="15375"/>
                  <a:pt x="10091" y="14051"/>
                  <a:pt x="9403" y="12489"/>
                </a:cubicBezTo>
                <a:cubicBezTo>
                  <a:pt x="9279" y="12208"/>
                  <a:pt x="9136" y="11949"/>
                  <a:pt x="8984" y="11674"/>
                </a:cubicBezTo>
                <a:cubicBezTo>
                  <a:pt x="8461" y="10732"/>
                  <a:pt x="7855" y="9665"/>
                  <a:pt x="7855" y="7226"/>
                </a:cubicBezTo>
                <a:cubicBezTo>
                  <a:pt x="7855" y="4341"/>
                  <a:pt x="9224" y="4318"/>
                  <a:pt x="10312" y="4300"/>
                </a:cubicBezTo>
                <a:cubicBezTo>
                  <a:pt x="11084" y="4287"/>
                  <a:pt x="11461" y="4154"/>
                  <a:pt x="11763" y="4047"/>
                </a:cubicBezTo>
                <a:cubicBezTo>
                  <a:pt x="11964" y="3975"/>
                  <a:pt x="12086" y="3933"/>
                  <a:pt x="12309" y="3933"/>
                </a:cubicBezTo>
                <a:cubicBezTo>
                  <a:pt x="13218" y="3933"/>
                  <a:pt x="14221" y="4830"/>
                  <a:pt x="14221" y="7348"/>
                </a:cubicBezTo>
                <a:cubicBezTo>
                  <a:pt x="14221" y="9888"/>
                  <a:pt x="13840" y="10513"/>
                  <a:pt x="13261" y="11548"/>
                </a:cubicBezTo>
                <a:cubicBezTo>
                  <a:pt x="13108" y="11820"/>
                  <a:pt x="12943" y="12115"/>
                  <a:pt x="12768" y="12470"/>
                </a:cubicBezTo>
                <a:cubicBezTo>
                  <a:pt x="12430" y="13155"/>
                  <a:pt x="12362" y="13798"/>
                  <a:pt x="12565" y="14380"/>
                </a:cubicBezTo>
                <a:cubicBezTo>
                  <a:pt x="12825" y="15126"/>
                  <a:pt x="13502" y="15737"/>
                  <a:pt x="14696" y="16302"/>
                </a:cubicBezTo>
                <a:cubicBezTo>
                  <a:pt x="15675" y="16764"/>
                  <a:pt x="16700" y="17667"/>
                  <a:pt x="17251" y="18189"/>
                </a:cubicBezTo>
                <a:cubicBezTo>
                  <a:pt x="15525" y="19697"/>
                  <a:pt x="13272" y="20618"/>
                  <a:pt x="10800" y="20618"/>
                </a:cubicBezTo>
                <a:moveTo>
                  <a:pt x="10800" y="0"/>
                </a:moveTo>
                <a:cubicBezTo>
                  <a:pt x="4835" y="0"/>
                  <a:pt x="0" y="4835"/>
                  <a:pt x="0" y="10800"/>
                </a:cubicBezTo>
                <a:cubicBezTo>
                  <a:pt x="0" y="16764"/>
                  <a:pt x="4835" y="21600"/>
                  <a:pt x="10800" y="21600"/>
                </a:cubicBezTo>
                <a:cubicBezTo>
                  <a:pt x="16765" y="21600"/>
                  <a:pt x="21600" y="16764"/>
                  <a:pt x="21600" y="10800"/>
                </a:cubicBezTo>
                <a:cubicBezTo>
                  <a:pt x="21600" y="4835"/>
                  <a:pt x="16765"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5" name="Shape 4186">
            <a:extLst>
              <a:ext uri="{FF2B5EF4-FFF2-40B4-BE49-F238E27FC236}">
                <a16:creationId xmlns:a16="http://schemas.microsoft.com/office/drawing/2014/main" id="{2F84D399-8148-4E86-A1E4-BE7D1D81383A}"/>
              </a:ext>
            </a:extLst>
          </p:cNvPr>
          <p:cNvSpPr/>
          <p:nvPr userDrawn="1"/>
        </p:nvSpPr>
        <p:spPr>
          <a:xfrm>
            <a:off x="6507622" y="3897986"/>
            <a:ext cx="161507" cy="296095"/>
          </a:xfrm>
          <a:custGeom>
            <a:avLst/>
            <a:gdLst/>
            <a:ahLst/>
            <a:cxnLst>
              <a:cxn ang="0">
                <a:pos x="wd2" y="hd2"/>
              </a:cxn>
              <a:cxn ang="5400000">
                <a:pos x="wd2" y="hd2"/>
              </a:cxn>
              <a:cxn ang="10800000">
                <a:pos x="wd2" y="hd2"/>
              </a:cxn>
              <a:cxn ang="16200000">
                <a:pos x="wd2" y="hd2"/>
              </a:cxn>
            </a:cxnLst>
            <a:rect l="0" t="0" r="r" b="b"/>
            <a:pathLst>
              <a:path w="21600" h="21600" extrusionOk="0">
                <a:moveTo>
                  <a:pt x="11700" y="1473"/>
                </a:moveTo>
                <a:lnTo>
                  <a:pt x="9900" y="1473"/>
                </a:lnTo>
                <a:cubicBezTo>
                  <a:pt x="9403" y="1473"/>
                  <a:pt x="9000" y="1692"/>
                  <a:pt x="9000" y="1964"/>
                </a:cubicBezTo>
                <a:cubicBezTo>
                  <a:pt x="9000" y="2235"/>
                  <a:pt x="9403" y="2455"/>
                  <a:pt x="9900" y="2455"/>
                </a:cubicBezTo>
                <a:lnTo>
                  <a:pt x="11700" y="2455"/>
                </a:lnTo>
                <a:cubicBezTo>
                  <a:pt x="12197" y="2455"/>
                  <a:pt x="12600" y="2235"/>
                  <a:pt x="12600" y="1964"/>
                </a:cubicBezTo>
                <a:cubicBezTo>
                  <a:pt x="12600" y="1692"/>
                  <a:pt x="12197" y="1473"/>
                  <a:pt x="11700" y="1473"/>
                </a:cubicBezTo>
                <a:moveTo>
                  <a:pt x="19800" y="2945"/>
                </a:moveTo>
                <a:lnTo>
                  <a:pt x="1800" y="2945"/>
                </a:lnTo>
                <a:lnTo>
                  <a:pt x="1800" y="1964"/>
                </a:lnTo>
                <a:cubicBezTo>
                  <a:pt x="1800" y="1422"/>
                  <a:pt x="2605" y="982"/>
                  <a:pt x="3600" y="982"/>
                </a:cubicBezTo>
                <a:lnTo>
                  <a:pt x="18000" y="982"/>
                </a:lnTo>
                <a:cubicBezTo>
                  <a:pt x="18993" y="982"/>
                  <a:pt x="19800" y="1422"/>
                  <a:pt x="19800" y="1964"/>
                </a:cubicBezTo>
                <a:cubicBezTo>
                  <a:pt x="19800" y="1964"/>
                  <a:pt x="19800" y="2945"/>
                  <a:pt x="19800" y="2945"/>
                </a:cubicBezTo>
                <a:close/>
                <a:moveTo>
                  <a:pt x="19800" y="17673"/>
                </a:moveTo>
                <a:lnTo>
                  <a:pt x="1800" y="17673"/>
                </a:lnTo>
                <a:lnTo>
                  <a:pt x="1800" y="3927"/>
                </a:lnTo>
                <a:lnTo>
                  <a:pt x="19800" y="3927"/>
                </a:lnTo>
                <a:cubicBezTo>
                  <a:pt x="19800" y="3927"/>
                  <a:pt x="19800" y="17673"/>
                  <a:pt x="19800" y="17673"/>
                </a:cubicBezTo>
                <a:close/>
                <a:moveTo>
                  <a:pt x="19800" y="19636"/>
                </a:moveTo>
                <a:cubicBezTo>
                  <a:pt x="19800" y="20179"/>
                  <a:pt x="18993" y="20618"/>
                  <a:pt x="18000" y="20618"/>
                </a:cubicBezTo>
                <a:lnTo>
                  <a:pt x="3600" y="20618"/>
                </a:lnTo>
                <a:cubicBezTo>
                  <a:pt x="2605" y="20618"/>
                  <a:pt x="1800" y="20179"/>
                  <a:pt x="1800" y="19636"/>
                </a:cubicBezTo>
                <a:lnTo>
                  <a:pt x="1800" y="18655"/>
                </a:lnTo>
                <a:lnTo>
                  <a:pt x="19800" y="18655"/>
                </a:lnTo>
                <a:cubicBezTo>
                  <a:pt x="19800" y="18655"/>
                  <a:pt x="19800" y="19636"/>
                  <a:pt x="19800" y="19636"/>
                </a:cubicBezTo>
                <a:close/>
                <a:moveTo>
                  <a:pt x="18000" y="0"/>
                </a:moveTo>
                <a:lnTo>
                  <a:pt x="3600" y="0"/>
                </a:lnTo>
                <a:cubicBezTo>
                  <a:pt x="1612" y="0"/>
                  <a:pt x="0" y="879"/>
                  <a:pt x="0" y="1964"/>
                </a:cubicBezTo>
                <a:lnTo>
                  <a:pt x="0" y="19636"/>
                </a:lnTo>
                <a:cubicBezTo>
                  <a:pt x="0" y="20721"/>
                  <a:pt x="1612" y="21600"/>
                  <a:pt x="3600" y="21600"/>
                </a:cubicBezTo>
                <a:lnTo>
                  <a:pt x="18000" y="21600"/>
                </a:lnTo>
                <a:cubicBezTo>
                  <a:pt x="19988" y="21600"/>
                  <a:pt x="21600" y="20721"/>
                  <a:pt x="21600" y="19636"/>
                </a:cubicBezTo>
                <a:lnTo>
                  <a:pt x="21600" y="1964"/>
                </a:lnTo>
                <a:cubicBezTo>
                  <a:pt x="21600" y="879"/>
                  <a:pt x="19988" y="0"/>
                  <a:pt x="18000" y="0"/>
                </a:cubicBezTo>
                <a:moveTo>
                  <a:pt x="10800" y="20127"/>
                </a:moveTo>
                <a:cubicBezTo>
                  <a:pt x="11297" y="20127"/>
                  <a:pt x="11700" y="19908"/>
                  <a:pt x="11700" y="19636"/>
                </a:cubicBezTo>
                <a:cubicBezTo>
                  <a:pt x="11700" y="19366"/>
                  <a:pt x="11297" y="19145"/>
                  <a:pt x="10800" y="19145"/>
                </a:cubicBezTo>
                <a:cubicBezTo>
                  <a:pt x="10303" y="19145"/>
                  <a:pt x="9900" y="19366"/>
                  <a:pt x="9900" y="19636"/>
                </a:cubicBezTo>
                <a:cubicBezTo>
                  <a:pt x="9900" y="19908"/>
                  <a:pt x="10303" y="20127"/>
                  <a:pt x="10800" y="20127"/>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19" name="Shape 4379">
            <a:extLst>
              <a:ext uri="{FF2B5EF4-FFF2-40B4-BE49-F238E27FC236}">
                <a16:creationId xmlns:a16="http://schemas.microsoft.com/office/drawing/2014/main" id="{E4408FF8-E342-42F8-BBE9-1220822B5E99}"/>
              </a:ext>
            </a:extLst>
          </p:cNvPr>
          <p:cNvSpPr/>
          <p:nvPr userDrawn="1"/>
        </p:nvSpPr>
        <p:spPr>
          <a:xfrm>
            <a:off x="6458938" y="4327945"/>
            <a:ext cx="258875" cy="188273"/>
          </a:xfrm>
          <a:custGeom>
            <a:avLst/>
            <a:gdLst/>
            <a:ahLst/>
            <a:cxnLst>
              <a:cxn ang="0">
                <a:pos x="wd2" y="hd2"/>
              </a:cxn>
              <a:cxn ang="5400000">
                <a:pos x="wd2" y="hd2"/>
              </a:cxn>
              <a:cxn ang="10800000">
                <a:pos x="wd2" y="hd2"/>
              </a:cxn>
              <a:cxn ang="16200000">
                <a:pos x="wd2" y="hd2"/>
              </a:cxn>
            </a:cxnLst>
            <a:rect l="0" t="0" r="r" b="b"/>
            <a:pathLst>
              <a:path w="21600" h="21600" extrusionOk="0">
                <a:moveTo>
                  <a:pt x="20618" y="18900"/>
                </a:moveTo>
                <a:cubicBezTo>
                  <a:pt x="20618" y="18980"/>
                  <a:pt x="20611" y="19058"/>
                  <a:pt x="20601" y="19135"/>
                </a:cubicBezTo>
                <a:lnTo>
                  <a:pt x="14539" y="10800"/>
                </a:lnTo>
                <a:lnTo>
                  <a:pt x="20601" y="2465"/>
                </a:lnTo>
                <a:cubicBezTo>
                  <a:pt x="20611" y="2542"/>
                  <a:pt x="20618" y="2620"/>
                  <a:pt x="20618" y="2700"/>
                </a:cubicBezTo>
                <a:cubicBezTo>
                  <a:pt x="20618" y="2700"/>
                  <a:pt x="20618" y="18900"/>
                  <a:pt x="20618" y="18900"/>
                </a:cubicBezTo>
                <a:close/>
                <a:moveTo>
                  <a:pt x="19636" y="20250"/>
                </a:moveTo>
                <a:lnTo>
                  <a:pt x="1964" y="20250"/>
                </a:lnTo>
                <a:cubicBezTo>
                  <a:pt x="1849" y="20250"/>
                  <a:pt x="1739" y="20218"/>
                  <a:pt x="1637" y="20168"/>
                </a:cubicBezTo>
                <a:lnTo>
                  <a:pt x="7755" y="11754"/>
                </a:lnTo>
                <a:lnTo>
                  <a:pt x="9440" y="14072"/>
                </a:lnTo>
                <a:cubicBezTo>
                  <a:pt x="9816" y="14589"/>
                  <a:pt x="10308" y="14847"/>
                  <a:pt x="10800" y="14847"/>
                </a:cubicBezTo>
                <a:cubicBezTo>
                  <a:pt x="11292" y="14847"/>
                  <a:pt x="11784" y="14589"/>
                  <a:pt x="12159" y="14072"/>
                </a:cubicBezTo>
                <a:lnTo>
                  <a:pt x="13845" y="11754"/>
                </a:lnTo>
                <a:lnTo>
                  <a:pt x="19964" y="20168"/>
                </a:lnTo>
                <a:cubicBezTo>
                  <a:pt x="19861" y="20218"/>
                  <a:pt x="19752" y="20250"/>
                  <a:pt x="19636" y="20250"/>
                </a:cubicBezTo>
                <a:moveTo>
                  <a:pt x="982" y="18900"/>
                </a:moveTo>
                <a:lnTo>
                  <a:pt x="982" y="2700"/>
                </a:lnTo>
                <a:cubicBezTo>
                  <a:pt x="982" y="2620"/>
                  <a:pt x="989" y="2542"/>
                  <a:pt x="999" y="2465"/>
                </a:cubicBezTo>
                <a:lnTo>
                  <a:pt x="7061" y="10800"/>
                </a:lnTo>
                <a:lnTo>
                  <a:pt x="999" y="19135"/>
                </a:lnTo>
                <a:cubicBezTo>
                  <a:pt x="989" y="19058"/>
                  <a:pt x="982" y="18980"/>
                  <a:pt x="982" y="18900"/>
                </a:cubicBezTo>
                <a:moveTo>
                  <a:pt x="1964" y="1350"/>
                </a:moveTo>
                <a:lnTo>
                  <a:pt x="19636" y="1350"/>
                </a:lnTo>
                <a:cubicBezTo>
                  <a:pt x="19752" y="1350"/>
                  <a:pt x="19861" y="1382"/>
                  <a:pt x="19964" y="1433"/>
                </a:cubicBezTo>
                <a:lnTo>
                  <a:pt x="11465" y="13118"/>
                </a:lnTo>
                <a:cubicBezTo>
                  <a:pt x="11288" y="13362"/>
                  <a:pt x="11051" y="13497"/>
                  <a:pt x="10800" y="13497"/>
                </a:cubicBezTo>
                <a:cubicBezTo>
                  <a:pt x="10549" y="13497"/>
                  <a:pt x="10312" y="13362"/>
                  <a:pt x="10134" y="13118"/>
                </a:cubicBezTo>
                <a:lnTo>
                  <a:pt x="1637" y="1433"/>
                </a:lnTo>
                <a:cubicBezTo>
                  <a:pt x="1739" y="1382"/>
                  <a:pt x="1849" y="1350"/>
                  <a:pt x="1964" y="1350"/>
                </a:cubicBezTo>
                <a:moveTo>
                  <a:pt x="19636" y="0"/>
                </a:moveTo>
                <a:lnTo>
                  <a:pt x="1964" y="0"/>
                </a:lnTo>
                <a:cubicBezTo>
                  <a:pt x="879" y="0"/>
                  <a:pt x="0" y="1209"/>
                  <a:pt x="0" y="2700"/>
                </a:cubicBezTo>
                <a:lnTo>
                  <a:pt x="0" y="18900"/>
                </a:lnTo>
                <a:cubicBezTo>
                  <a:pt x="0" y="20391"/>
                  <a:pt x="879" y="21600"/>
                  <a:pt x="1964" y="21600"/>
                </a:cubicBezTo>
                <a:lnTo>
                  <a:pt x="19636" y="21600"/>
                </a:lnTo>
                <a:cubicBezTo>
                  <a:pt x="20721" y="21600"/>
                  <a:pt x="21600" y="20391"/>
                  <a:pt x="21600" y="18900"/>
                </a:cubicBezTo>
                <a:lnTo>
                  <a:pt x="21600" y="2700"/>
                </a:lnTo>
                <a:cubicBezTo>
                  <a:pt x="21600" y="1209"/>
                  <a:pt x="20721" y="0"/>
                  <a:pt x="19636"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0" name="Shape 4487">
            <a:extLst>
              <a:ext uri="{FF2B5EF4-FFF2-40B4-BE49-F238E27FC236}">
                <a16:creationId xmlns:a16="http://schemas.microsoft.com/office/drawing/2014/main" id="{11D27456-C005-4109-9E74-0B692200A0B3}"/>
              </a:ext>
            </a:extLst>
          </p:cNvPr>
          <p:cNvSpPr/>
          <p:nvPr userDrawn="1"/>
        </p:nvSpPr>
        <p:spPr>
          <a:xfrm>
            <a:off x="6471716" y="4650082"/>
            <a:ext cx="233318" cy="233318"/>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accent2"/>
          </a:solidFill>
          <a:ln w="12700">
            <a:miter lim="400000"/>
          </a:ln>
        </p:spPr>
        <p:txBody>
          <a:bodyPr lIns="38100" tIns="38100" rIns="38100" bIns="38100" anchor="ctr"/>
          <a:lstStyle/>
          <a:p>
            <a:pPr algn="ctr" defTabSz="457200">
              <a:lnSpc>
                <a:spcPct val="100000"/>
              </a:lnSpc>
              <a:defRPr sz="3000" spc="0">
                <a:solidFill>
                  <a:srgbClr val="FFFFFF"/>
                </a:solidFill>
                <a:effectLst>
                  <a:outerShdw blurRad="38100" dist="12700" dir="5400000" rotWithShape="0">
                    <a:srgbClr val="000000">
                      <a:alpha val="50000"/>
                    </a:srgbClr>
                  </a:outerShdw>
                </a:effectLst>
                <a:latin typeface="Gill Sans SemiBold"/>
                <a:ea typeface="Gill Sans SemiBold"/>
                <a:cs typeface="Gill Sans SemiBold"/>
                <a:sym typeface="Gill Sans SemiBold"/>
              </a:defRPr>
            </a:pPr>
            <a:endParaRPr lang="en-US" noProof="0" dirty="0"/>
          </a:p>
        </p:txBody>
      </p:sp>
      <p:sp>
        <p:nvSpPr>
          <p:cNvPr id="21" name="Right Triangle 20">
            <a:extLst>
              <a:ext uri="{FF2B5EF4-FFF2-40B4-BE49-F238E27FC236}">
                <a16:creationId xmlns:a16="http://schemas.microsoft.com/office/drawing/2014/main" id="{FDDD2B84-3CB9-4567-8C91-C538E8A1C89F}"/>
              </a:ext>
            </a:extLst>
          </p:cNvPr>
          <p:cNvSpPr/>
          <p:nvPr userDrawn="1"/>
        </p:nvSpPr>
        <p:spPr>
          <a:xfrm flipV="1">
            <a:off x="0" y="-6"/>
            <a:ext cx="10625328" cy="540411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2" name="Straight Connector 21">
            <a:extLst>
              <a:ext uri="{FF2B5EF4-FFF2-40B4-BE49-F238E27FC236}">
                <a16:creationId xmlns:a16="http://schemas.microsoft.com/office/drawing/2014/main" id="{34EF3020-1476-41B1-9FE7-B476A25C53D3}"/>
              </a:ext>
            </a:extLst>
          </p:cNvPr>
          <p:cNvCxnSpPr>
            <a:cxnSpLocks/>
          </p:cNvCxnSpPr>
          <p:nvPr userDrawn="1"/>
        </p:nvCxnSpPr>
        <p:spPr>
          <a:xfrm flipV="1">
            <a:off x="0" y="0"/>
            <a:ext cx="6030686" cy="3004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1B64EC3-B232-415D-8E27-EB3E24D13922}"/>
              </a:ext>
            </a:extLst>
          </p:cNvPr>
          <p:cNvCxnSpPr>
            <a:cxnSpLocks/>
          </p:cNvCxnSpPr>
          <p:nvPr userDrawn="1"/>
        </p:nvCxnSpPr>
        <p:spPr>
          <a:xfrm flipV="1">
            <a:off x="9004301" y="3924299"/>
            <a:ext cx="3187700" cy="168910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261CE2F-F199-4242-AC6C-692676B81FF1}"/>
              </a:ext>
            </a:extLst>
          </p:cNvPr>
          <p:cNvCxnSpPr>
            <a:cxnSpLocks/>
          </p:cNvCxnSpPr>
          <p:nvPr userDrawn="1"/>
        </p:nvCxnSpPr>
        <p:spPr>
          <a:xfrm flipV="1">
            <a:off x="-17837" y="4700016"/>
            <a:ext cx="1919789" cy="100105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Picture Placeholder 24">
            <a:extLst>
              <a:ext uri="{FF2B5EF4-FFF2-40B4-BE49-F238E27FC236}">
                <a16:creationId xmlns:a16="http://schemas.microsoft.com/office/drawing/2014/main" id="{89C0506D-0CA6-4583-9D04-24E7F4D16AD8}"/>
              </a:ext>
            </a:extLst>
          </p:cNvPr>
          <p:cNvSpPr>
            <a:spLocks noGrp="1"/>
          </p:cNvSpPr>
          <p:nvPr>
            <p:ph type="pic" sz="quarter" idx="13"/>
          </p:nvPr>
        </p:nvSpPr>
        <p:spPr>
          <a:xfrm>
            <a:off x="1683398" y="860944"/>
            <a:ext cx="4428523" cy="5137089"/>
          </a:xfrm>
          <a:custGeom>
            <a:avLst/>
            <a:gdLst>
              <a:gd name="connsiteX0" fmla="*/ 2214261 w 4428523"/>
              <a:gd name="connsiteY0" fmla="*/ 0 h 5137089"/>
              <a:gd name="connsiteX1" fmla="*/ 4428523 w 4428523"/>
              <a:gd name="connsiteY1" fmla="*/ 1107131 h 5137089"/>
              <a:gd name="connsiteX2" fmla="*/ 4428523 w 4428523"/>
              <a:gd name="connsiteY2" fmla="*/ 4029957 h 5137089"/>
              <a:gd name="connsiteX3" fmla="*/ 2214261 w 4428523"/>
              <a:gd name="connsiteY3" fmla="*/ 5137089 h 5137089"/>
              <a:gd name="connsiteX4" fmla="*/ 0 w 4428523"/>
              <a:gd name="connsiteY4" fmla="*/ 4029957 h 5137089"/>
              <a:gd name="connsiteX5" fmla="*/ 0 w 4428523"/>
              <a:gd name="connsiteY5" fmla="*/ 1107131 h 513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8523" h="5137089">
                <a:moveTo>
                  <a:pt x="2214261" y="0"/>
                </a:moveTo>
                <a:lnTo>
                  <a:pt x="4428523" y="1107131"/>
                </a:lnTo>
                <a:lnTo>
                  <a:pt x="4428523" y="4029957"/>
                </a:lnTo>
                <a:lnTo>
                  <a:pt x="2214261" y="5137089"/>
                </a:lnTo>
                <a:lnTo>
                  <a:pt x="0" y="4029957"/>
                </a:lnTo>
                <a:lnTo>
                  <a:pt x="0" y="1107131"/>
                </a:lnTo>
                <a:close/>
              </a:path>
            </a:pathLst>
          </a:custGeom>
        </p:spPr>
        <p:txBody>
          <a:bodyPr wrap="square">
            <a:noAutofit/>
          </a:bodyPr>
          <a:lstStyle>
            <a:lvl1pPr marL="0" indent="0">
              <a:buNone/>
              <a:defRPr>
                <a:solidFill>
                  <a:schemeClr val="bg1"/>
                </a:solidFill>
              </a:defRPr>
            </a:lvl1pPr>
          </a:lstStyle>
          <a:p>
            <a:r>
              <a:rPr lang="en-US" noProof="0"/>
              <a:t>Click icon to add picture</a:t>
            </a:r>
            <a:endParaRPr lang="en-US" noProof="0" dirty="0"/>
          </a:p>
        </p:txBody>
      </p:sp>
      <p:sp>
        <p:nvSpPr>
          <p:cNvPr id="2" name="Title 1" title="Title">
            <a:extLst>
              <a:ext uri="{FF2B5EF4-FFF2-40B4-BE49-F238E27FC236}">
                <a16:creationId xmlns:a16="http://schemas.microsoft.com/office/drawing/2014/main" id="{A648E0EA-49ED-4F2D-A107-8FCE6301FC88}"/>
              </a:ext>
            </a:extLst>
          </p:cNvPr>
          <p:cNvSpPr>
            <a:spLocks noGrp="1"/>
          </p:cNvSpPr>
          <p:nvPr>
            <p:ph type="ctrTitle" hasCustomPrompt="1"/>
          </p:nvPr>
        </p:nvSpPr>
        <p:spPr>
          <a:xfrm>
            <a:off x="6375721" y="1821022"/>
            <a:ext cx="4853573" cy="1616252"/>
          </a:xfrm>
          <a:prstGeom prst="rect">
            <a:avLst/>
          </a:prstGeom>
        </p:spPr>
        <p:txBody>
          <a:bodyPr anchor="b">
            <a:normAutofit/>
          </a:bodyPr>
          <a:lstStyle>
            <a:lvl1pPr algn="l">
              <a:defRPr sz="4300" b="1">
                <a:solidFill>
                  <a:schemeClr val="accent1"/>
                </a:solidFill>
              </a:defRPr>
            </a:lvl1pPr>
          </a:lstStyle>
          <a:p>
            <a:r>
              <a:rPr lang="en-US" noProof="0"/>
              <a:t>Click To Edit Master Title Style</a:t>
            </a:r>
          </a:p>
        </p:txBody>
      </p:sp>
    </p:spTree>
    <p:extLst>
      <p:ext uri="{BB962C8B-B14F-4D97-AF65-F5344CB8AC3E}">
        <p14:creationId xmlns:p14="http://schemas.microsoft.com/office/powerpoint/2010/main" val="3839051282"/>
      </p:ext>
    </p:extLst>
  </p:cSld>
  <p:clrMapOvr>
    <a:masterClrMapping/>
  </p:clrMapOvr>
  <p:extLst>
    <p:ext uri="{DCECCB84-F9BA-43D5-87BE-67443E8EF086}">
      <p15:sldGuideLst xmlns:p15="http://schemas.microsoft.com/office/powerpoint/2012/main">
        <p15:guide id="1" orient="horz" pos="2160">
          <p15:clr>
            <a:srgbClr val="FBAE40"/>
          </p15:clr>
        </p15:guide>
        <p15:guide id="2" pos="7537">
          <p15:clr>
            <a:srgbClr val="FBAE40"/>
          </p15:clr>
        </p15:guide>
        <p15:guide id="3" pos="138">
          <p15:clr>
            <a:srgbClr val="FBAE40"/>
          </p15:clr>
        </p15:guide>
        <p15:guide id="4" orient="horz" pos="4178">
          <p15:clr>
            <a:srgbClr val="FBAE40"/>
          </p15:clr>
        </p15:guide>
        <p15:guide id="5" orient="horz" pos="142">
          <p15:clr>
            <a:srgbClr val="FBAE40"/>
          </p15:clr>
        </p15:guide>
        <p15:guide id="6" pos="2457">
          <p15:clr>
            <a:srgbClr val="FBAE40"/>
          </p15:clr>
        </p15:guide>
        <p15:guide id="7" pos="438">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DB16155-303B-403D-8B49-D4CEE47D6863}"/>
              </a:ext>
            </a:extLst>
          </p:cNvPr>
          <p:cNvSpPr>
            <a:spLocks noGrp="1"/>
          </p:cNvSpPr>
          <p:nvPr>
            <p:ph type="ftr" sz="quarter" idx="3"/>
          </p:nvPr>
        </p:nvSpPr>
        <p:spPr>
          <a:xfrm>
            <a:off x="338530" y="6356350"/>
            <a:ext cx="4114800" cy="365125"/>
          </a:xfrm>
          <a:prstGeom prst="rect">
            <a:avLst/>
          </a:prstGeom>
        </p:spPr>
        <p:txBody>
          <a:bodyPr vert="horz" lIns="91440" tIns="45720" rIns="91440" bIns="45720" rtlCol="0" anchor="ctr"/>
          <a:lstStyle>
            <a:lvl1pPr algn="l">
              <a:defRPr sz="1200">
                <a:solidFill>
                  <a:schemeClr val="bg2"/>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6B915EF5-4ABE-4759-AC09-679CD6083A55}"/>
              </a:ext>
            </a:extLst>
          </p:cNvPr>
          <p:cNvSpPr>
            <a:spLocks noGrp="1"/>
          </p:cNvSpPr>
          <p:nvPr>
            <p:ph type="sldNum" sz="quarter" idx="4"/>
          </p:nvPr>
        </p:nvSpPr>
        <p:spPr>
          <a:xfrm>
            <a:off x="11146971" y="6356350"/>
            <a:ext cx="740227" cy="365125"/>
          </a:xfrm>
          <a:prstGeom prst="rect">
            <a:avLst/>
          </a:prstGeom>
        </p:spPr>
        <p:txBody>
          <a:bodyPr vert="horz" lIns="91440" tIns="45720" rIns="91440" bIns="45720" rtlCol="0" anchor="ctr"/>
          <a:lstStyle>
            <a:lvl1pPr algn="r">
              <a:defRPr sz="1200">
                <a:solidFill>
                  <a:schemeClr val="bg2"/>
                </a:solidFill>
              </a:defRPr>
            </a:lvl1pPr>
          </a:lstStyle>
          <a:p>
            <a:fld id="{8699F50C-BE38-4BD0-BA84-9B090E1F2B9B}" type="slidenum">
              <a:rPr lang="en-US" noProof="0" smtClean="0"/>
              <a:pPr/>
              <a:t>‹#›</a:t>
            </a:fld>
            <a:endParaRPr lang="en-US" noProof="0" dirty="0"/>
          </a:p>
        </p:txBody>
      </p:sp>
      <p:sp>
        <p:nvSpPr>
          <p:cNvPr id="9" name="Title Placeholder 8">
            <a:extLst>
              <a:ext uri="{FF2B5EF4-FFF2-40B4-BE49-F238E27FC236}">
                <a16:creationId xmlns:a16="http://schemas.microsoft.com/office/drawing/2014/main" id="{AA2D2B61-D240-024D-AD60-4162EF1528B9}"/>
              </a:ext>
            </a:extLst>
          </p:cNvPr>
          <p:cNvSpPr>
            <a:spLocks noGrp="1"/>
          </p:cNvSpPr>
          <p:nvPr>
            <p:ph type="title"/>
          </p:nvPr>
        </p:nvSpPr>
        <p:spPr>
          <a:xfrm>
            <a:off x="518678" y="209029"/>
            <a:ext cx="10835122" cy="1147968"/>
          </a:xfrm>
          <a:prstGeom prst="rect">
            <a:avLst/>
          </a:prstGeom>
        </p:spPr>
        <p:txBody>
          <a:bodyPr vert="horz" lIns="91440" tIns="45720" rIns="91440" bIns="0" rtlCol="0" anchor="b">
            <a:normAutofit/>
          </a:bodyPr>
          <a:lstStyle/>
          <a:p>
            <a:r>
              <a:rPr lang="en-US" noProof="0"/>
              <a:t>Click to edit Master title style</a:t>
            </a:r>
          </a:p>
        </p:txBody>
      </p:sp>
    </p:spTree>
    <p:extLst>
      <p:ext uri="{BB962C8B-B14F-4D97-AF65-F5344CB8AC3E}">
        <p14:creationId xmlns:p14="http://schemas.microsoft.com/office/powerpoint/2010/main" val="156488508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85" r:id="rId3"/>
    <p:sldLayoutId id="2147483706" r:id="rId4"/>
    <p:sldLayoutId id="2147483708" r:id="rId5"/>
    <p:sldLayoutId id="2147483704" r:id="rId6"/>
    <p:sldLayoutId id="2147483689" r:id="rId7"/>
    <p:sldLayoutId id="2147483668" r:id="rId8"/>
    <p:sldLayoutId id="2147483707" r:id="rId9"/>
    <p:sldLayoutId id="2147483710" r:id="rId10"/>
    <p:sldLayoutId id="2147483709" r:id="rId11"/>
    <p:sldLayoutId id="2147483711" r:id="rId12"/>
    <p:sldLayoutId id="2147483712" r:id="rId13"/>
    <p:sldLayoutId id="2147483713" r:id="rId14"/>
    <p:sldLayoutId id="2147483714" r:id="rId15"/>
    <p:sldLayoutId id="2147483715" r:id="rId16"/>
    <p:sldLayoutId id="2147483692" r:id="rId17"/>
    <p:sldLayoutId id="2147483697" r:id="rId18"/>
    <p:sldLayoutId id="2147483716" r:id="rId19"/>
    <p:sldLayoutId id="2147483674" r:id="rId20"/>
  </p:sldLayoutIdLst>
  <p:hf hdr="0"/>
  <p:txStyles>
    <p:titleStyle>
      <a:lvl1pPr algn="l" defTabSz="914400" rtl="0" eaLnBrk="1" latinLnBrk="0" hangingPunct="1">
        <a:lnSpc>
          <a:spcPct val="90000"/>
        </a:lnSpc>
        <a:spcBef>
          <a:spcPct val="0"/>
        </a:spcBef>
        <a:buNone/>
        <a:defRPr lang="en-IN"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go.microsoft.com/fwlink/?linkid=2006808&amp;clcid=0x409" TargetMode="Externa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992BF91-1CA4-4DA0-9289-475AF6F142C8}"/>
              </a:ext>
            </a:extLst>
          </p:cNvPr>
          <p:cNvSpPr>
            <a:spLocks noGrp="1"/>
          </p:cNvSpPr>
          <p:nvPr>
            <p:ph type="sldNum" sz="quarter" idx="11"/>
          </p:nvPr>
        </p:nvSpPr>
        <p:spPr/>
        <p:txBody>
          <a:bodyPr/>
          <a:lstStyle/>
          <a:p>
            <a:fld id="{8699F50C-BE38-4BD0-BA84-9B090E1F2B9B}" type="slidenum">
              <a:rPr lang="en-US" smtClean="0"/>
              <a:t>1</a:t>
            </a:fld>
            <a:endParaRPr lang="en-US" dirty="0"/>
          </a:p>
        </p:txBody>
      </p:sp>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a:xfrm>
            <a:off x="489495" y="194553"/>
            <a:ext cx="8330184" cy="6031149"/>
          </a:xfrm>
        </p:spPr>
        <p:txBody>
          <a:bodyPr>
            <a:normAutofit fontScale="90000"/>
          </a:bodyPr>
          <a:lstStyle/>
          <a:p>
            <a:pPr>
              <a:spcBef>
                <a:spcPts val="0"/>
              </a:spcBef>
              <a:buClr>
                <a:srgbClr val="002060"/>
              </a:buClr>
              <a:defRPr/>
            </a:pPr>
            <a:r>
              <a:rPr lang="en-US" dirty="0"/>
              <a:t>Customize this Template</a:t>
            </a:r>
            <a:br>
              <a:rPr lang="en-US" dirty="0"/>
            </a:br>
            <a:br>
              <a:rPr lang="en-US" sz="1200" dirty="0"/>
            </a:br>
            <a:r>
              <a:rPr lang="en-US" sz="1800" dirty="0"/>
              <a:t>NEMRA has developed this sample PowerPoint template for use by NEMRA Rep members as either a presentation or ‘leave-behind marketing piece” for use in your Business Review meetings.   </a:t>
            </a:r>
            <a:br>
              <a:rPr lang="en-US" sz="1800" dirty="0"/>
            </a:br>
            <a:br>
              <a:rPr lang="en-US" sz="1800" dirty="0"/>
            </a:br>
            <a:r>
              <a:rPr lang="en-US" sz="1800" dirty="0"/>
              <a:t>This template was designed to guide you through the process of creating your own presentation with NEMRA21 brand consistency.</a:t>
            </a:r>
            <a:br>
              <a:rPr lang="en-US" sz="1800" dirty="0"/>
            </a:br>
            <a:br>
              <a:rPr lang="en-US" sz="1800" dirty="0"/>
            </a:br>
            <a:r>
              <a:rPr lang="en-US" altLang="en-US" sz="1800" dirty="0">
                <a:ea typeface="Arial MT"/>
              </a:rPr>
              <a:t>All slide content contains placeholder text and should be used as a guide to populate content specific to your Rep Agency. Slide titles can be edited as well. </a:t>
            </a:r>
            <a:br>
              <a:rPr lang="en-US" altLang="en-US" sz="1800" dirty="0">
                <a:ea typeface="Arial MT"/>
              </a:rPr>
            </a:br>
            <a:br>
              <a:rPr lang="en-US" sz="1800" dirty="0"/>
            </a:br>
            <a:r>
              <a:rPr lang="en-US" sz="1800" dirty="0"/>
              <a:t>You can insert slides as needed to create your presentation, and the correct branding and formatting will be maintained for you.</a:t>
            </a:r>
            <a:br>
              <a:rPr lang="en-US" sz="1800" dirty="0"/>
            </a:br>
            <a:br>
              <a:rPr lang="en-US" altLang="en-US" sz="1800" dirty="0">
                <a:ea typeface="Arial MT"/>
              </a:rPr>
            </a:br>
            <a:r>
              <a:rPr lang="en-US" sz="1800" dirty="0"/>
              <a:t>This template slides as follows:</a:t>
            </a:r>
            <a:br>
              <a:rPr lang="en-US" sz="1800" dirty="0"/>
            </a:br>
            <a:r>
              <a:rPr lang="en-US" sz="1800" dirty="0"/>
              <a:t>Title Slide</a:t>
            </a:r>
            <a:br>
              <a:rPr lang="en-US" sz="1800" dirty="0"/>
            </a:br>
            <a:r>
              <a:rPr lang="en-US" sz="1800" dirty="0"/>
              <a:t>Quick Facts</a:t>
            </a:r>
            <a:br>
              <a:rPr lang="en-US" sz="1800" dirty="0"/>
            </a:br>
            <a:r>
              <a:rPr lang="en-US" sz="1800" dirty="0"/>
              <a:t>Strategy</a:t>
            </a:r>
            <a:br>
              <a:rPr lang="en-US" sz="1800" dirty="0"/>
            </a:br>
            <a:r>
              <a:rPr lang="en-US" sz="1800" dirty="0"/>
              <a:t>Technology</a:t>
            </a:r>
            <a:br>
              <a:rPr lang="en-US" sz="1800" dirty="0"/>
            </a:br>
            <a:r>
              <a:rPr lang="en-US" sz="1800" dirty="0"/>
              <a:t>Talent Development</a:t>
            </a:r>
            <a:br>
              <a:rPr lang="en-US" sz="1800" dirty="0"/>
            </a:br>
            <a:r>
              <a:rPr lang="en-US" sz="1800" dirty="0"/>
              <a:t>Marketing Capabilities</a:t>
            </a:r>
            <a:br>
              <a:rPr lang="en-US" sz="1800" dirty="0"/>
            </a:br>
            <a:r>
              <a:rPr lang="en-US" sz="1800" dirty="0"/>
              <a:t>Sales Force Structure</a:t>
            </a:r>
            <a:br>
              <a:rPr lang="en-US" sz="1800" dirty="0"/>
            </a:br>
            <a:r>
              <a:rPr lang="en-US" sz="1800" dirty="0"/>
              <a:t>Example of Slide with Chart </a:t>
            </a:r>
            <a:br>
              <a:rPr lang="en-US" sz="1800" dirty="0"/>
            </a:br>
            <a:r>
              <a:rPr lang="en-US" sz="1800" dirty="0"/>
              <a:t>Example of Slide with Table</a:t>
            </a:r>
            <a:br>
              <a:rPr lang="en-US" sz="1800" dirty="0"/>
            </a:br>
            <a:br>
              <a:rPr lang="en-US" sz="1600" dirty="0"/>
            </a:br>
            <a:endParaRPr lang="en-US" sz="1200" dirty="0"/>
          </a:p>
        </p:txBody>
      </p:sp>
      <p:sp>
        <p:nvSpPr>
          <p:cNvPr id="3" name="Text Placeholder 2">
            <a:extLst>
              <a:ext uri="{FF2B5EF4-FFF2-40B4-BE49-F238E27FC236}">
                <a16:creationId xmlns:a16="http://schemas.microsoft.com/office/drawing/2014/main" id="{CB66710D-28AC-4C32-9442-8DDD0E2A9917}"/>
              </a:ext>
            </a:extLst>
          </p:cNvPr>
          <p:cNvSpPr>
            <a:spLocks noGrp="1"/>
          </p:cNvSpPr>
          <p:nvPr>
            <p:ph type="body" sz="quarter" idx="12"/>
          </p:nvPr>
        </p:nvSpPr>
        <p:spPr>
          <a:xfrm>
            <a:off x="5394033" y="3924435"/>
            <a:ext cx="6123051" cy="2431915"/>
          </a:xfrm>
        </p:spPr>
        <p:txBody>
          <a:bodyPr/>
          <a:lstStyle/>
          <a:p>
            <a:r>
              <a:rPr lang="en-US" u="sng" dirty="0">
                <a:hlinkClick r:id="rId2">
                  <a:extLst>
                    <a:ext uri="{A12FA001-AC4F-418D-AE19-62706E023703}">
                      <ahyp:hlinkClr xmlns:ahyp="http://schemas.microsoft.com/office/drawing/2018/hyperlinkcolor" val="tx"/>
                    </a:ext>
                  </a:extLst>
                </a:hlinkClick>
              </a:rPr>
              <a:t>Template Editing Instruction</a:t>
            </a:r>
            <a:r>
              <a:rPr lang="en-US" u="sng" dirty="0"/>
              <a:t>s</a:t>
            </a:r>
          </a:p>
        </p:txBody>
      </p:sp>
    </p:spTree>
    <p:extLst>
      <p:ext uri="{BB962C8B-B14F-4D97-AF65-F5344CB8AC3E}">
        <p14:creationId xmlns:p14="http://schemas.microsoft.com/office/powerpoint/2010/main" val="59582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CA16A-993E-43BA-BDDC-9E427CF951B2}"/>
              </a:ext>
            </a:extLst>
          </p:cNvPr>
          <p:cNvSpPr>
            <a:spLocks noGrp="1"/>
          </p:cNvSpPr>
          <p:nvPr>
            <p:ph type="title"/>
          </p:nvPr>
        </p:nvSpPr>
        <p:spPr/>
        <p:txBody>
          <a:bodyPr/>
          <a:lstStyle/>
          <a:p>
            <a:r>
              <a:rPr lang="en-US" dirty="0"/>
              <a:t>Talent </a:t>
            </a:r>
            <a:r>
              <a:rPr lang="en-US" b="0" dirty="0"/>
              <a:t>Development </a:t>
            </a:r>
          </a:p>
        </p:txBody>
      </p:sp>
      <p:sp>
        <p:nvSpPr>
          <p:cNvPr id="5" name="Text Placeholder 4">
            <a:extLst>
              <a:ext uri="{FF2B5EF4-FFF2-40B4-BE49-F238E27FC236}">
                <a16:creationId xmlns:a16="http://schemas.microsoft.com/office/drawing/2014/main" id="{F063A021-7C19-4C85-B48B-EFEA732C1906}"/>
              </a:ext>
            </a:extLst>
          </p:cNvPr>
          <p:cNvSpPr>
            <a:spLocks noGrp="1"/>
          </p:cNvSpPr>
          <p:nvPr>
            <p:ph type="body" idx="1"/>
          </p:nvPr>
        </p:nvSpPr>
        <p:spPr/>
        <p:txBody>
          <a:bodyPr/>
          <a:lstStyle/>
          <a:p>
            <a:endParaRPr lang="en-US" dirty="0"/>
          </a:p>
        </p:txBody>
      </p:sp>
      <p:pic>
        <p:nvPicPr>
          <p:cNvPr id="8" name="Picture Placeholder 7" descr="Building image">
            <a:extLst>
              <a:ext uri="{FF2B5EF4-FFF2-40B4-BE49-F238E27FC236}">
                <a16:creationId xmlns:a16="http://schemas.microsoft.com/office/drawing/2014/main" id="{2D599535-C841-457B-BE92-EECA801ED768}"/>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810" r="20810"/>
          <a:stretch>
            <a:fillRect/>
          </a:stretch>
        </p:blipFill>
        <p:spPr/>
      </p:pic>
      <p:sp>
        <p:nvSpPr>
          <p:cNvPr id="10" name="Hexagon 9">
            <a:extLst>
              <a:ext uri="{FF2B5EF4-FFF2-40B4-BE49-F238E27FC236}">
                <a16:creationId xmlns:a16="http://schemas.microsoft.com/office/drawing/2014/main" id="{84367257-921F-4C31-9DD7-8B0616248FDF}"/>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052DBB-CC72-4F59-92CE-00AB25EFF3F6}"/>
              </a:ext>
            </a:extLst>
          </p:cNvPr>
          <p:cNvSpPr txBox="1"/>
          <p:nvPr/>
        </p:nvSpPr>
        <p:spPr>
          <a:xfrm>
            <a:off x="2967308" y="3275110"/>
            <a:ext cx="1803699"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pic>
        <p:nvPicPr>
          <p:cNvPr id="12" name="Picture 11">
            <a:extLst>
              <a:ext uri="{FF2B5EF4-FFF2-40B4-BE49-F238E27FC236}">
                <a16:creationId xmlns:a16="http://schemas.microsoft.com/office/drawing/2014/main" id="{086E9484-4663-E444-A188-B74B25B4182D}"/>
              </a:ext>
            </a:extLst>
          </p:cNvPr>
          <p:cNvPicPr>
            <a:picLocks noChangeAspect="1"/>
          </p:cNvPicPr>
          <p:nvPr/>
        </p:nvPicPr>
        <p:blipFill>
          <a:blip r:embed="rId4"/>
          <a:srcRect/>
          <a:stretch/>
        </p:blipFill>
        <p:spPr>
          <a:xfrm>
            <a:off x="9575377" y="5526336"/>
            <a:ext cx="2179086" cy="1107928"/>
          </a:xfrm>
          <a:prstGeom prst="rect">
            <a:avLst/>
          </a:prstGeom>
        </p:spPr>
      </p:pic>
    </p:spTree>
    <p:extLst>
      <p:ext uri="{BB962C8B-B14F-4D97-AF65-F5344CB8AC3E}">
        <p14:creationId xmlns:p14="http://schemas.microsoft.com/office/powerpoint/2010/main" val="3876701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4E18385-8BEA-4522-ABAA-5AB38F0D4FC2}"/>
              </a:ext>
            </a:extLst>
          </p:cNvPr>
          <p:cNvSpPr>
            <a:spLocks noGrp="1"/>
          </p:cNvSpPr>
          <p:nvPr>
            <p:ph type="body" idx="1"/>
          </p:nvPr>
        </p:nvSpPr>
        <p:spPr>
          <a:xfrm>
            <a:off x="518678" y="2452272"/>
            <a:ext cx="5666014" cy="854203"/>
          </a:xfrm>
        </p:spPr>
        <p:txBody>
          <a:bodyPr>
            <a:noAutofit/>
          </a:bodyPr>
          <a:lstStyle/>
          <a:p>
            <a:r>
              <a:rPr lang="en-US" dirty="0"/>
              <a:t>How do you attract, develop, retain the best people?</a:t>
            </a:r>
          </a:p>
        </p:txBody>
      </p:sp>
      <p:sp>
        <p:nvSpPr>
          <p:cNvPr id="16" name="Content Placeholder 15">
            <a:extLst>
              <a:ext uri="{FF2B5EF4-FFF2-40B4-BE49-F238E27FC236}">
                <a16:creationId xmlns:a16="http://schemas.microsoft.com/office/drawing/2014/main" id="{1DCFA8A2-3FB8-48CA-933D-0800A9D2A2A2}"/>
              </a:ext>
            </a:extLst>
          </p:cNvPr>
          <p:cNvSpPr>
            <a:spLocks noGrp="1"/>
          </p:cNvSpPr>
          <p:nvPr>
            <p:ph sz="half" idx="13"/>
          </p:nvPr>
        </p:nvSpPr>
        <p:spPr>
          <a:xfrm>
            <a:off x="518677" y="3306475"/>
            <a:ext cx="5475290" cy="2038067"/>
          </a:xfrm>
        </p:spPr>
        <p:txBody>
          <a:bodyPr>
            <a:noAutofit/>
          </a:bodyPr>
          <a:lstStyle/>
          <a:p>
            <a:pPr>
              <a:buClr>
                <a:schemeClr val="accent2"/>
              </a:buClr>
            </a:pPr>
            <a:r>
              <a:rPr lang="en-US" sz="2200" dirty="0"/>
              <a:t>Describe your company strategy related to building your team</a:t>
            </a:r>
          </a:p>
          <a:p>
            <a:pPr>
              <a:buClr>
                <a:schemeClr val="accent2"/>
              </a:buClr>
            </a:pPr>
            <a:r>
              <a:rPr lang="en-US" sz="2200" dirty="0"/>
              <a:t>Describe your company culture and how it drives superior performance</a:t>
            </a:r>
          </a:p>
        </p:txBody>
      </p:sp>
      <p:sp>
        <p:nvSpPr>
          <p:cNvPr id="17" name="Text Placeholder 16">
            <a:extLst>
              <a:ext uri="{FF2B5EF4-FFF2-40B4-BE49-F238E27FC236}">
                <a16:creationId xmlns:a16="http://schemas.microsoft.com/office/drawing/2014/main" id="{640A3223-3DA3-4CF2-82B6-1447667547BD}"/>
              </a:ext>
            </a:extLst>
          </p:cNvPr>
          <p:cNvSpPr>
            <a:spLocks noGrp="1"/>
          </p:cNvSpPr>
          <p:nvPr>
            <p:ph type="body" sz="quarter" idx="14"/>
          </p:nvPr>
        </p:nvSpPr>
        <p:spPr>
          <a:xfrm>
            <a:off x="6184692" y="2452272"/>
            <a:ext cx="5105487" cy="851061"/>
          </a:xfrm>
        </p:spPr>
        <p:txBody>
          <a:bodyPr>
            <a:noAutofit/>
          </a:bodyPr>
          <a:lstStyle/>
          <a:p>
            <a:r>
              <a:rPr lang="en-US" dirty="0"/>
              <a:t>How do you train your people to be better sellers?</a:t>
            </a:r>
          </a:p>
        </p:txBody>
      </p:sp>
      <p:sp>
        <p:nvSpPr>
          <p:cNvPr id="18" name="Content Placeholder 17">
            <a:extLst>
              <a:ext uri="{FF2B5EF4-FFF2-40B4-BE49-F238E27FC236}">
                <a16:creationId xmlns:a16="http://schemas.microsoft.com/office/drawing/2014/main" id="{C955AFB3-173C-4848-B3E9-1375591B297E}"/>
              </a:ext>
            </a:extLst>
          </p:cNvPr>
          <p:cNvSpPr>
            <a:spLocks noGrp="1"/>
          </p:cNvSpPr>
          <p:nvPr>
            <p:ph sz="quarter" idx="15"/>
          </p:nvPr>
        </p:nvSpPr>
        <p:spPr>
          <a:xfrm>
            <a:off x="6184692" y="3306475"/>
            <a:ext cx="5291925" cy="2038067"/>
          </a:xfrm>
        </p:spPr>
        <p:txBody>
          <a:bodyPr>
            <a:normAutofit/>
          </a:bodyPr>
          <a:lstStyle/>
          <a:p>
            <a:pPr>
              <a:buClr>
                <a:schemeClr val="accent2"/>
              </a:buClr>
            </a:pPr>
            <a:r>
              <a:rPr lang="en-US" sz="2200" dirty="0"/>
              <a:t>Certified Sales Professional (CSP) course</a:t>
            </a:r>
          </a:p>
          <a:p>
            <a:pPr>
              <a:buClr>
                <a:schemeClr val="accent2"/>
              </a:buClr>
            </a:pPr>
            <a:r>
              <a:rPr lang="en-US" sz="2200" dirty="0"/>
              <a:t>NEMRA Conceptual Selling course</a:t>
            </a:r>
          </a:p>
          <a:p>
            <a:pPr>
              <a:buClr>
                <a:schemeClr val="accent2"/>
              </a:buClr>
            </a:pPr>
            <a:r>
              <a:rPr lang="en-US" sz="2200" dirty="0"/>
              <a:t>Other sales training courses/methods you utilize</a:t>
            </a:r>
          </a:p>
          <a:p>
            <a:pPr>
              <a:buClr>
                <a:schemeClr val="accent2"/>
              </a:buClr>
            </a:pPr>
            <a:r>
              <a:rPr lang="en-US" sz="2200" dirty="0"/>
              <a:t>Coaching and mentoring you provide</a:t>
            </a:r>
          </a:p>
          <a:p>
            <a:pPr>
              <a:buClr>
                <a:schemeClr val="accent2"/>
              </a:buClr>
            </a:pPr>
            <a:endParaRPr lang="en-US" dirty="0"/>
          </a:p>
        </p:txBody>
      </p:sp>
      <p:sp>
        <p:nvSpPr>
          <p:cNvPr id="19" name="Text Placeholder 18">
            <a:extLst>
              <a:ext uri="{FF2B5EF4-FFF2-40B4-BE49-F238E27FC236}">
                <a16:creationId xmlns:a16="http://schemas.microsoft.com/office/drawing/2014/main" id="{DFE11F38-F66B-4F95-8224-6CCA69D57617}"/>
              </a:ext>
            </a:extLst>
          </p:cNvPr>
          <p:cNvSpPr>
            <a:spLocks noGrp="1"/>
          </p:cNvSpPr>
          <p:nvPr>
            <p:ph type="body" sz="quarter" idx="16"/>
          </p:nvPr>
        </p:nvSpPr>
        <p:spPr>
          <a:xfrm>
            <a:off x="518678" y="992685"/>
            <a:ext cx="8654505" cy="1301982"/>
          </a:xfrm>
        </p:spPr>
        <p:txBody>
          <a:bodyPr/>
          <a:lstStyle/>
          <a:p>
            <a:pPr>
              <a:buClr>
                <a:srgbClr val="002060"/>
              </a:buClr>
              <a:defRPr/>
            </a:pPr>
            <a:r>
              <a:rPr lang="en-US" altLang="en-US" b="1" i="1" dirty="0">
                <a:solidFill>
                  <a:schemeClr val="bg2"/>
                </a:solidFill>
                <a:latin typeface="Arial" panose="020B0604020202020204" pitchFamily="34" charset="0"/>
                <a:ea typeface="Arial MT"/>
                <a:cs typeface="Arial" panose="020B0604020202020204" pitchFamily="34" charset="0"/>
              </a:rPr>
              <a:t>Replace sample placeholder text with content specific to your Rep Firm.</a:t>
            </a:r>
          </a:p>
          <a:p>
            <a:pPr>
              <a:spcBef>
                <a:spcPts val="0"/>
              </a:spcBef>
              <a:buClr>
                <a:srgbClr val="002060"/>
              </a:buClr>
              <a:defRPr/>
            </a:pPr>
            <a:r>
              <a:rPr lang="en-US" altLang="en-US" i="1" dirty="0">
                <a:latin typeface="Arial" panose="020B0604020202020204" pitchFamily="34" charset="0"/>
                <a:ea typeface="Arial MT"/>
                <a:cs typeface="Arial" panose="020B0604020202020204" pitchFamily="34" charset="0"/>
              </a:rPr>
              <a:t>This is an important slide featuring your most important company asset.</a:t>
            </a:r>
          </a:p>
        </p:txBody>
      </p:sp>
      <p:sp>
        <p:nvSpPr>
          <p:cNvPr id="12" name="Footer Placeholder 6">
            <a:extLst>
              <a:ext uri="{FF2B5EF4-FFF2-40B4-BE49-F238E27FC236}">
                <a16:creationId xmlns:a16="http://schemas.microsoft.com/office/drawing/2014/main" id="{2562A71A-8EA9-314B-AFD8-3A4A44BE6726}"/>
              </a:ext>
            </a:extLst>
          </p:cNvPr>
          <p:cNvSpPr>
            <a:spLocks noGrp="1"/>
          </p:cNvSpPr>
          <p:nvPr>
            <p:ph type="ftr" sz="quarter" idx="17"/>
          </p:nvPr>
        </p:nvSpPr>
        <p:spPr/>
        <p:txBody>
          <a:bodyPr/>
          <a:lstStyle/>
          <a:p>
            <a:r>
              <a:rPr lang="en-US" noProof="0" dirty="0"/>
              <a:t>Add a footer</a:t>
            </a:r>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US" smtClean="0"/>
              <a:pPr/>
              <a:t>11</a:t>
            </a:fld>
            <a:endParaRPr lang="en-US" dirty="0"/>
          </a:p>
        </p:txBody>
      </p:sp>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a:xfrm>
            <a:off x="518678" y="209029"/>
            <a:ext cx="8333222" cy="578912"/>
          </a:xfrm>
        </p:spPr>
        <p:txBody>
          <a:bodyPr>
            <a:normAutofit fontScale="90000"/>
          </a:bodyPr>
          <a:lstStyle/>
          <a:p>
            <a:r>
              <a:rPr lang="en-US" dirty="0"/>
              <a:t>Talent Development</a:t>
            </a:r>
            <a:endParaRPr lang="en-US" b="0" dirty="0"/>
          </a:p>
        </p:txBody>
      </p:sp>
    </p:spTree>
    <p:extLst>
      <p:ext uri="{BB962C8B-B14F-4D97-AF65-F5344CB8AC3E}">
        <p14:creationId xmlns:p14="http://schemas.microsoft.com/office/powerpoint/2010/main" val="3400568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DFE11F38-F66B-4F95-8224-6CCA69D57617}"/>
              </a:ext>
            </a:extLst>
          </p:cNvPr>
          <p:cNvSpPr>
            <a:spLocks noGrp="1"/>
          </p:cNvSpPr>
          <p:nvPr>
            <p:ph type="body" idx="1"/>
          </p:nvPr>
        </p:nvSpPr>
        <p:spPr>
          <a:xfrm>
            <a:off x="518678" y="992684"/>
            <a:ext cx="8654505" cy="1189787"/>
          </a:xfrm>
        </p:spPr>
        <p:txBody>
          <a:bodyPr>
            <a:normAutofit fontScale="77500" lnSpcReduction="20000"/>
          </a:bodyPr>
          <a:lstStyle/>
          <a:p>
            <a:pPr>
              <a:buClr>
                <a:srgbClr val="002060"/>
              </a:buClr>
              <a:defRPr/>
            </a:pPr>
            <a:r>
              <a:rPr lang="en-US" altLang="en-US" b="1" i="1" dirty="0">
                <a:solidFill>
                  <a:schemeClr val="bg2"/>
                </a:solidFill>
                <a:latin typeface="Arial" panose="020B0604020202020204" pitchFamily="34" charset="0"/>
                <a:ea typeface="Arial MT"/>
                <a:cs typeface="Arial" panose="020B0604020202020204" pitchFamily="34" charset="0"/>
              </a:rPr>
              <a:t>Replace sample placeholder text with content specific to your Rep Firm.</a:t>
            </a:r>
          </a:p>
          <a:p>
            <a:pPr>
              <a:spcBef>
                <a:spcPts val="0"/>
              </a:spcBef>
              <a:buClr>
                <a:srgbClr val="002060"/>
              </a:buClr>
              <a:defRPr/>
            </a:pPr>
            <a:r>
              <a:rPr lang="en-US" altLang="en-US" i="1" dirty="0">
                <a:latin typeface="Arial" panose="020B0604020202020204" pitchFamily="34" charset="0"/>
                <a:ea typeface="Arial MT"/>
                <a:cs typeface="Arial" panose="020B0604020202020204" pitchFamily="34" charset="0"/>
              </a:rPr>
              <a:t>This is an important slide featuring your most important company asset.</a:t>
            </a:r>
          </a:p>
        </p:txBody>
      </p:sp>
      <p:sp>
        <p:nvSpPr>
          <p:cNvPr id="26" name="Footer Placeholder 6">
            <a:extLst>
              <a:ext uri="{FF2B5EF4-FFF2-40B4-BE49-F238E27FC236}">
                <a16:creationId xmlns:a16="http://schemas.microsoft.com/office/drawing/2014/main" id="{3CCEEDFD-18B8-3E46-A59A-48F1B3CC5CAA}"/>
              </a:ext>
            </a:extLst>
          </p:cNvPr>
          <p:cNvSpPr>
            <a:spLocks noGrp="1"/>
          </p:cNvSpPr>
          <p:nvPr>
            <p:ph type="ftr" sz="quarter" idx="17"/>
          </p:nvPr>
        </p:nvSpPr>
        <p:spPr/>
        <p:txBody>
          <a:bodyPr/>
          <a:lstStyle/>
          <a:p>
            <a:r>
              <a:rPr lang="en-US" noProof="0" dirty="0"/>
              <a:t>Add a footer</a:t>
            </a:r>
          </a:p>
        </p:txBody>
      </p:sp>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a:xfrm>
            <a:off x="518678" y="209029"/>
            <a:ext cx="8333222" cy="578912"/>
          </a:xfrm>
        </p:spPr>
        <p:txBody>
          <a:bodyPr>
            <a:normAutofit fontScale="90000"/>
          </a:bodyPr>
          <a:lstStyle/>
          <a:p>
            <a:r>
              <a:rPr lang="en-US" dirty="0"/>
              <a:t>Talent Development (cont.)</a:t>
            </a:r>
            <a:endParaRPr lang="en-US" b="0" dirty="0"/>
          </a:p>
        </p:txBody>
      </p:sp>
      <p:sp>
        <p:nvSpPr>
          <p:cNvPr id="22" name="Text Placeholder 14">
            <a:extLst>
              <a:ext uri="{FF2B5EF4-FFF2-40B4-BE49-F238E27FC236}">
                <a16:creationId xmlns:a16="http://schemas.microsoft.com/office/drawing/2014/main" id="{E70DEDF7-9D2A-CE4E-9769-2BCF66DF4B40}"/>
              </a:ext>
            </a:extLst>
          </p:cNvPr>
          <p:cNvSpPr txBox="1">
            <a:spLocks/>
          </p:cNvSpPr>
          <p:nvPr/>
        </p:nvSpPr>
        <p:spPr>
          <a:xfrm>
            <a:off x="518678" y="2387214"/>
            <a:ext cx="10055288" cy="487286"/>
          </a:xfrm>
          <a:prstGeom prst="rect">
            <a:avLst/>
          </a:prstGeom>
        </p:spPr>
        <p:txBody>
          <a:bodyPr anchor="b">
            <a:no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How do you develop your management/leadership skills?</a:t>
            </a:r>
          </a:p>
        </p:txBody>
      </p:sp>
      <p:sp>
        <p:nvSpPr>
          <p:cNvPr id="23" name="Content Placeholder 15">
            <a:extLst>
              <a:ext uri="{FF2B5EF4-FFF2-40B4-BE49-F238E27FC236}">
                <a16:creationId xmlns:a16="http://schemas.microsoft.com/office/drawing/2014/main" id="{6567E41B-3572-AA40-A746-D23625127047}"/>
              </a:ext>
            </a:extLst>
          </p:cNvPr>
          <p:cNvSpPr txBox="1">
            <a:spLocks/>
          </p:cNvSpPr>
          <p:nvPr/>
        </p:nvSpPr>
        <p:spPr>
          <a:xfrm>
            <a:off x="518678" y="2874499"/>
            <a:ext cx="8654505" cy="2878428"/>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US" dirty="0"/>
              <a:t>CPMR course</a:t>
            </a:r>
          </a:p>
          <a:p>
            <a:pPr>
              <a:buClr>
                <a:schemeClr val="accent2"/>
              </a:buClr>
            </a:pPr>
            <a:r>
              <a:rPr lang="en-US" dirty="0"/>
              <a:t>Graduates of NEMRA Executive Development Programs at Kellogg or Wharton</a:t>
            </a:r>
          </a:p>
          <a:p>
            <a:pPr>
              <a:buClr>
                <a:schemeClr val="accent2"/>
              </a:buClr>
            </a:pPr>
            <a:r>
              <a:rPr lang="en-US" dirty="0"/>
              <a:t>Sharing of best practices in Networking Groups</a:t>
            </a:r>
          </a:p>
          <a:p>
            <a:pPr>
              <a:buClr>
                <a:schemeClr val="accent2"/>
              </a:buClr>
            </a:pPr>
            <a:r>
              <a:rPr lang="en-US" dirty="0"/>
              <a:t>Other organizations you belong to which help build leadership skills</a:t>
            </a:r>
          </a:p>
        </p:txBody>
      </p:sp>
    </p:spTree>
    <p:extLst>
      <p:ext uri="{BB962C8B-B14F-4D97-AF65-F5344CB8AC3E}">
        <p14:creationId xmlns:p14="http://schemas.microsoft.com/office/powerpoint/2010/main" val="2827703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CA16A-993E-43BA-BDDC-9E427CF951B2}"/>
              </a:ext>
            </a:extLst>
          </p:cNvPr>
          <p:cNvSpPr>
            <a:spLocks noGrp="1"/>
          </p:cNvSpPr>
          <p:nvPr>
            <p:ph type="title"/>
          </p:nvPr>
        </p:nvSpPr>
        <p:spPr/>
        <p:txBody>
          <a:bodyPr/>
          <a:lstStyle/>
          <a:p>
            <a:r>
              <a:rPr lang="en-US" dirty="0"/>
              <a:t>Market </a:t>
            </a:r>
            <a:r>
              <a:rPr lang="en-US" b="0" dirty="0"/>
              <a:t>Capabilities </a:t>
            </a:r>
          </a:p>
        </p:txBody>
      </p:sp>
      <p:sp>
        <p:nvSpPr>
          <p:cNvPr id="5" name="Text Placeholder 4">
            <a:extLst>
              <a:ext uri="{FF2B5EF4-FFF2-40B4-BE49-F238E27FC236}">
                <a16:creationId xmlns:a16="http://schemas.microsoft.com/office/drawing/2014/main" id="{F063A021-7C19-4C85-B48B-EFEA732C1906}"/>
              </a:ext>
            </a:extLst>
          </p:cNvPr>
          <p:cNvSpPr>
            <a:spLocks noGrp="1"/>
          </p:cNvSpPr>
          <p:nvPr>
            <p:ph type="body" idx="1"/>
          </p:nvPr>
        </p:nvSpPr>
        <p:spPr/>
        <p:txBody>
          <a:bodyPr/>
          <a:lstStyle/>
          <a:p>
            <a:r>
              <a:rPr lang="en-US" dirty="0"/>
              <a:t>EDIT MASTER TEXT STYLES</a:t>
            </a:r>
          </a:p>
        </p:txBody>
      </p:sp>
      <p:pic>
        <p:nvPicPr>
          <p:cNvPr id="8" name="Picture Placeholder 7" descr="Building image">
            <a:extLst>
              <a:ext uri="{FF2B5EF4-FFF2-40B4-BE49-F238E27FC236}">
                <a16:creationId xmlns:a16="http://schemas.microsoft.com/office/drawing/2014/main" id="{2D599535-C841-457B-BE92-EECA801ED768}"/>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810" r="20810"/>
          <a:stretch>
            <a:fillRect/>
          </a:stretch>
        </p:blipFill>
        <p:spPr/>
      </p:pic>
      <p:sp>
        <p:nvSpPr>
          <p:cNvPr id="10" name="Hexagon 9">
            <a:extLst>
              <a:ext uri="{FF2B5EF4-FFF2-40B4-BE49-F238E27FC236}">
                <a16:creationId xmlns:a16="http://schemas.microsoft.com/office/drawing/2014/main" id="{84367257-921F-4C31-9DD7-8B0616248FDF}"/>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052DBB-CC72-4F59-92CE-00AB25EFF3F6}"/>
              </a:ext>
            </a:extLst>
          </p:cNvPr>
          <p:cNvSpPr txBox="1"/>
          <p:nvPr/>
        </p:nvSpPr>
        <p:spPr>
          <a:xfrm>
            <a:off x="2967308" y="3275110"/>
            <a:ext cx="1803699"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pic>
        <p:nvPicPr>
          <p:cNvPr id="12" name="Picture 11">
            <a:extLst>
              <a:ext uri="{FF2B5EF4-FFF2-40B4-BE49-F238E27FC236}">
                <a16:creationId xmlns:a16="http://schemas.microsoft.com/office/drawing/2014/main" id="{F711CF22-B999-0244-9899-8CABCA2270A4}"/>
              </a:ext>
            </a:extLst>
          </p:cNvPr>
          <p:cNvPicPr>
            <a:picLocks noChangeAspect="1"/>
          </p:cNvPicPr>
          <p:nvPr/>
        </p:nvPicPr>
        <p:blipFill>
          <a:blip r:embed="rId4"/>
          <a:srcRect/>
          <a:stretch/>
        </p:blipFill>
        <p:spPr>
          <a:xfrm>
            <a:off x="9575377" y="5526336"/>
            <a:ext cx="2179086" cy="1107928"/>
          </a:xfrm>
          <a:prstGeom prst="rect">
            <a:avLst/>
          </a:prstGeom>
        </p:spPr>
      </p:pic>
    </p:spTree>
    <p:extLst>
      <p:ext uri="{BB962C8B-B14F-4D97-AF65-F5344CB8AC3E}">
        <p14:creationId xmlns:p14="http://schemas.microsoft.com/office/powerpoint/2010/main" val="2046026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E005CE2-7BB7-6F4F-955D-BBA1C382AC96}"/>
              </a:ext>
            </a:extLst>
          </p:cNvPr>
          <p:cNvSpPr>
            <a:spLocks noGrp="1"/>
          </p:cNvSpPr>
          <p:nvPr>
            <p:ph type="body" idx="1"/>
          </p:nvPr>
        </p:nvSpPr>
        <p:spPr>
          <a:xfrm>
            <a:off x="486505" y="902043"/>
            <a:ext cx="8459788" cy="1745908"/>
          </a:xfrm>
        </p:spPr>
        <p:txBody>
          <a:bodyPr>
            <a:normAutofit fontScale="92500" lnSpcReduction="20000"/>
          </a:bodyPr>
          <a:lstStyle/>
          <a:p>
            <a:pPr>
              <a:buClr>
                <a:srgbClr val="002060"/>
              </a:buClr>
              <a:tabLst>
                <a:tab pos="1149350" algn="l"/>
              </a:tabLst>
              <a:defRPr/>
            </a:pPr>
            <a:r>
              <a:rPr lang="en-US" altLang="en-US" b="1" i="1" dirty="0">
                <a:solidFill>
                  <a:schemeClr val="bg2"/>
                </a:solidFill>
                <a:latin typeface="Arial" panose="020B0604020202020204" pitchFamily="34" charset="0"/>
                <a:ea typeface="Arial MT"/>
                <a:cs typeface="Arial" panose="020B0604020202020204" pitchFamily="34" charset="0"/>
              </a:rPr>
              <a:t>Replace sample placeholder text with content specific to your Rep Agency.</a:t>
            </a:r>
            <a:endParaRPr lang="en-US" altLang="en-US" dirty="0">
              <a:solidFill>
                <a:schemeClr val="bg2"/>
              </a:solidFill>
              <a:latin typeface="Arial" panose="020B0604020202020204" pitchFamily="34" charset="0"/>
              <a:ea typeface="Arial MT"/>
              <a:cs typeface="Arial" panose="020B0604020202020204" pitchFamily="34" charset="0"/>
            </a:endParaRPr>
          </a:p>
          <a:p>
            <a:pPr>
              <a:buClr>
                <a:srgbClr val="002060"/>
              </a:buClr>
              <a:tabLst>
                <a:tab pos="1149350" algn="l"/>
              </a:tabLst>
              <a:defRPr/>
            </a:pPr>
            <a:r>
              <a:rPr lang="en-US" altLang="en-US" dirty="0">
                <a:latin typeface="Arial" panose="020B0604020202020204" pitchFamily="34" charset="0"/>
                <a:ea typeface="Arial MT"/>
                <a:cs typeface="Arial" panose="020B0604020202020204" pitchFamily="34" charset="0"/>
              </a:rPr>
              <a:t>Present how your firm is using marketing to build both your firm’s brand and your manufacturers brand and drive sales growth.</a:t>
            </a:r>
          </a:p>
          <a:p>
            <a:endParaRPr lang="en-US" dirty="0"/>
          </a:p>
        </p:txBody>
      </p:sp>
      <p:sp>
        <p:nvSpPr>
          <p:cNvPr id="7" name="Footer Placeholder 6">
            <a:extLst>
              <a:ext uri="{FF2B5EF4-FFF2-40B4-BE49-F238E27FC236}">
                <a16:creationId xmlns:a16="http://schemas.microsoft.com/office/drawing/2014/main" id="{49495408-E9F0-0545-BEB3-72AB1566FB17}"/>
              </a:ext>
            </a:extLst>
          </p:cNvPr>
          <p:cNvSpPr>
            <a:spLocks noGrp="1"/>
          </p:cNvSpPr>
          <p:nvPr>
            <p:ph type="ftr" sz="quarter" idx="17"/>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58750C5B-5290-024D-A35F-1C0E811B3E29}"/>
              </a:ext>
            </a:extLst>
          </p:cNvPr>
          <p:cNvSpPr>
            <a:spLocks noGrp="1"/>
          </p:cNvSpPr>
          <p:nvPr>
            <p:ph type="sldNum" sz="quarter" idx="18"/>
          </p:nvPr>
        </p:nvSpPr>
        <p:spPr/>
        <p:txBody>
          <a:bodyPr/>
          <a:lstStyle/>
          <a:p>
            <a:fld id="{8699F50C-BE38-4BD0-BA84-9B090E1F2B9B}" type="slidenum">
              <a:rPr lang="en-US" noProof="0" smtClean="0"/>
              <a:t>14</a:t>
            </a:fld>
            <a:endParaRPr lang="en-US" noProof="0" dirty="0"/>
          </a:p>
        </p:txBody>
      </p:sp>
      <p:sp>
        <p:nvSpPr>
          <p:cNvPr id="9" name="Title 8">
            <a:extLst>
              <a:ext uri="{FF2B5EF4-FFF2-40B4-BE49-F238E27FC236}">
                <a16:creationId xmlns:a16="http://schemas.microsoft.com/office/drawing/2014/main" id="{733DFDFC-C1F3-7E44-8078-501AC8FBE941}"/>
              </a:ext>
            </a:extLst>
          </p:cNvPr>
          <p:cNvSpPr>
            <a:spLocks noGrp="1"/>
          </p:cNvSpPr>
          <p:nvPr>
            <p:ph type="title"/>
          </p:nvPr>
        </p:nvSpPr>
        <p:spPr>
          <a:xfrm>
            <a:off x="518678" y="209028"/>
            <a:ext cx="8333222" cy="693015"/>
          </a:xfrm>
        </p:spPr>
        <p:txBody>
          <a:bodyPr/>
          <a:lstStyle/>
          <a:p>
            <a:r>
              <a:rPr lang="en-US" dirty="0"/>
              <a:t>Market Capabilities</a:t>
            </a:r>
          </a:p>
        </p:txBody>
      </p:sp>
      <p:sp>
        <p:nvSpPr>
          <p:cNvPr id="12" name="Text Placeholder 14">
            <a:extLst>
              <a:ext uri="{FF2B5EF4-FFF2-40B4-BE49-F238E27FC236}">
                <a16:creationId xmlns:a16="http://schemas.microsoft.com/office/drawing/2014/main" id="{E39F5688-73FC-B349-A251-73F4CF9C00AF}"/>
              </a:ext>
            </a:extLst>
          </p:cNvPr>
          <p:cNvSpPr txBox="1">
            <a:spLocks/>
          </p:cNvSpPr>
          <p:nvPr/>
        </p:nvSpPr>
        <p:spPr>
          <a:xfrm>
            <a:off x="518678" y="2525965"/>
            <a:ext cx="10847816" cy="589439"/>
          </a:xfrm>
          <a:prstGeom prst="rect">
            <a:avLst/>
          </a:prstGeom>
        </p:spPr>
        <p:txBody>
          <a:bodyPr anchor="b">
            <a:no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Your Marketing Resources</a:t>
            </a:r>
          </a:p>
        </p:txBody>
      </p:sp>
      <p:sp>
        <p:nvSpPr>
          <p:cNvPr id="13" name="Content Placeholder 15">
            <a:extLst>
              <a:ext uri="{FF2B5EF4-FFF2-40B4-BE49-F238E27FC236}">
                <a16:creationId xmlns:a16="http://schemas.microsoft.com/office/drawing/2014/main" id="{E52F35AD-0A5A-F549-978E-833218DBD01C}"/>
              </a:ext>
            </a:extLst>
          </p:cNvPr>
          <p:cNvSpPr txBox="1">
            <a:spLocks/>
          </p:cNvSpPr>
          <p:nvPr/>
        </p:nvSpPr>
        <p:spPr>
          <a:xfrm>
            <a:off x="518677" y="3116701"/>
            <a:ext cx="10628293" cy="3153151"/>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US" dirty="0"/>
              <a:t>Dedicated marketing person to hep build branding and marketing communication tools</a:t>
            </a:r>
          </a:p>
          <a:p>
            <a:pPr>
              <a:buClr>
                <a:schemeClr val="accent2"/>
              </a:buClr>
            </a:pPr>
            <a:r>
              <a:rPr lang="en-US" dirty="0"/>
              <a:t>Use of merchandisers</a:t>
            </a:r>
          </a:p>
          <a:p>
            <a:pPr>
              <a:buClr>
                <a:schemeClr val="accent2"/>
              </a:buClr>
            </a:pPr>
            <a:r>
              <a:rPr lang="en-US" dirty="0"/>
              <a:t>Use of outbound marketing tool from company database</a:t>
            </a:r>
          </a:p>
          <a:p>
            <a:pPr>
              <a:buClr>
                <a:schemeClr val="accent2"/>
              </a:buClr>
            </a:pPr>
            <a:r>
              <a:rPr lang="en-US" dirty="0"/>
              <a:t>High quality an professional website</a:t>
            </a:r>
          </a:p>
          <a:p>
            <a:pPr>
              <a:buClr>
                <a:schemeClr val="accent2"/>
              </a:buClr>
            </a:pPr>
            <a:r>
              <a:rPr lang="en-US" dirty="0"/>
              <a:t>Effective use of co-op marketing dollars</a:t>
            </a:r>
          </a:p>
          <a:p>
            <a:pPr>
              <a:buClr>
                <a:schemeClr val="accent2"/>
              </a:buClr>
            </a:pPr>
            <a:r>
              <a:rPr lang="en-US" dirty="0"/>
              <a:t>How you use your database as a competitive advantage</a:t>
            </a:r>
          </a:p>
        </p:txBody>
      </p:sp>
    </p:spTree>
    <p:extLst>
      <p:ext uri="{BB962C8B-B14F-4D97-AF65-F5344CB8AC3E}">
        <p14:creationId xmlns:p14="http://schemas.microsoft.com/office/powerpoint/2010/main" val="39867273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CA16A-993E-43BA-BDDC-9E427CF951B2}"/>
              </a:ext>
            </a:extLst>
          </p:cNvPr>
          <p:cNvSpPr>
            <a:spLocks noGrp="1"/>
          </p:cNvSpPr>
          <p:nvPr>
            <p:ph type="title"/>
          </p:nvPr>
        </p:nvSpPr>
        <p:spPr/>
        <p:txBody>
          <a:bodyPr/>
          <a:lstStyle/>
          <a:p>
            <a:r>
              <a:rPr lang="en-US" dirty="0"/>
              <a:t>Organizational </a:t>
            </a:r>
            <a:r>
              <a:rPr lang="en-US" b="0" dirty="0"/>
              <a:t>Structure </a:t>
            </a:r>
          </a:p>
        </p:txBody>
      </p:sp>
      <p:sp>
        <p:nvSpPr>
          <p:cNvPr id="5" name="Text Placeholder 4">
            <a:extLst>
              <a:ext uri="{FF2B5EF4-FFF2-40B4-BE49-F238E27FC236}">
                <a16:creationId xmlns:a16="http://schemas.microsoft.com/office/drawing/2014/main" id="{F063A021-7C19-4C85-B48B-EFEA732C1906}"/>
              </a:ext>
            </a:extLst>
          </p:cNvPr>
          <p:cNvSpPr>
            <a:spLocks noGrp="1"/>
          </p:cNvSpPr>
          <p:nvPr>
            <p:ph type="body" idx="1"/>
          </p:nvPr>
        </p:nvSpPr>
        <p:spPr/>
        <p:txBody>
          <a:bodyPr/>
          <a:lstStyle/>
          <a:p>
            <a:r>
              <a:rPr lang="en-US" dirty="0"/>
              <a:t>EDIT MASTER TEXT STYLES</a:t>
            </a:r>
          </a:p>
        </p:txBody>
      </p:sp>
      <p:pic>
        <p:nvPicPr>
          <p:cNvPr id="8" name="Picture Placeholder 7" descr="Building image">
            <a:extLst>
              <a:ext uri="{FF2B5EF4-FFF2-40B4-BE49-F238E27FC236}">
                <a16:creationId xmlns:a16="http://schemas.microsoft.com/office/drawing/2014/main" id="{2D599535-C841-457B-BE92-EECA801ED768}"/>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810" r="20810"/>
          <a:stretch>
            <a:fillRect/>
          </a:stretch>
        </p:blipFill>
        <p:spPr/>
      </p:pic>
      <p:sp>
        <p:nvSpPr>
          <p:cNvPr id="10" name="Hexagon 9">
            <a:extLst>
              <a:ext uri="{FF2B5EF4-FFF2-40B4-BE49-F238E27FC236}">
                <a16:creationId xmlns:a16="http://schemas.microsoft.com/office/drawing/2014/main" id="{84367257-921F-4C31-9DD7-8B0616248FDF}"/>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052DBB-CC72-4F59-92CE-00AB25EFF3F6}"/>
              </a:ext>
            </a:extLst>
          </p:cNvPr>
          <p:cNvSpPr txBox="1"/>
          <p:nvPr/>
        </p:nvSpPr>
        <p:spPr>
          <a:xfrm>
            <a:off x="2967308" y="3275110"/>
            <a:ext cx="1803699"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pic>
        <p:nvPicPr>
          <p:cNvPr id="13" name="Picture 12">
            <a:extLst>
              <a:ext uri="{FF2B5EF4-FFF2-40B4-BE49-F238E27FC236}">
                <a16:creationId xmlns:a16="http://schemas.microsoft.com/office/drawing/2014/main" id="{79803500-3D40-ED46-AAEA-8169AD479A6A}"/>
              </a:ext>
            </a:extLst>
          </p:cNvPr>
          <p:cNvPicPr>
            <a:picLocks noChangeAspect="1"/>
          </p:cNvPicPr>
          <p:nvPr/>
        </p:nvPicPr>
        <p:blipFill>
          <a:blip r:embed="rId4"/>
          <a:srcRect/>
          <a:stretch/>
        </p:blipFill>
        <p:spPr>
          <a:xfrm>
            <a:off x="9575377" y="5526336"/>
            <a:ext cx="2179086" cy="1107928"/>
          </a:xfrm>
          <a:prstGeom prst="rect">
            <a:avLst/>
          </a:prstGeom>
        </p:spPr>
      </p:pic>
    </p:spTree>
    <p:extLst>
      <p:ext uri="{BB962C8B-B14F-4D97-AF65-F5344CB8AC3E}">
        <p14:creationId xmlns:p14="http://schemas.microsoft.com/office/powerpoint/2010/main" val="12079937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BE005CE2-7BB7-6F4F-955D-BBA1C382AC96}"/>
              </a:ext>
            </a:extLst>
          </p:cNvPr>
          <p:cNvSpPr>
            <a:spLocks noGrp="1"/>
          </p:cNvSpPr>
          <p:nvPr>
            <p:ph type="body" idx="1"/>
          </p:nvPr>
        </p:nvSpPr>
        <p:spPr>
          <a:xfrm>
            <a:off x="486505" y="902043"/>
            <a:ext cx="7368596" cy="1745908"/>
          </a:xfrm>
        </p:spPr>
        <p:txBody>
          <a:bodyPr>
            <a:normAutofit fontScale="92500" lnSpcReduction="20000"/>
          </a:bodyPr>
          <a:lstStyle/>
          <a:p>
            <a:pPr>
              <a:buClr>
                <a:srgbClr val="002060"/>
              </a:buClr>
              <a:tabLst>
                <a:tab pos="1149350" algn="l"/>
              </a:tabLst>
              <a:defRPr/>
            </a:pPr>
            <a:r>
              <a:rPr lang="en-US" altLang="en-US" b="1" i="1" dirty="0">
                <a:solidFill>
                  <a:schemeClr val="bg2"/>
                </a:solidFill>
                <a:latin typeface="Arial" panose="020B0604020202020204" pitchFamily="34" charset="0"/>
                <a:ea typeface="Arial MT"/>
                <a:cs typeface="Arial" panose="020B0604020202020204" pitchFamily="34" charset="0"/>
              </a:rPr>
              <a:t>Replace sample placeholder text with content specific to your Rep Agency.</a:t>
            </a:r>
            <a:endParaRPr lang="en-US" altLang="en-US" dirty="0">
              <a:solidFill>
                <a:schemeClr val="bg2"/>
              </a:solidFill>
              <a:latin typeface="Arial" panose="020B0604020202020204" pitchFamily="34" charset="0"/>
              <a:ea typeface="Arial MT"/>
              <a:cs typeface="Arial" panose="020B0604020202020204" pitchFamily="34" charset="0"/>
            </a:endParaRPr>
          </a:p>
          <a:p>
            <a:pPr>
              <a:buClr>
                <a:srgbClr val="002060"/>
              </a:buClr>
              <a:tabLst>
                <a:tab pos="1149350" algn="l"/>
              </a:tabLst>
              <a:defRPr/>
            </a:pPr>
            <a:r>
              <a:rPr lang="en-US" altLang="en-US" dirty="0">
                <a:latin typeface="Arial" panose="020B0604020202020204" pitchFamily="34" charset="0"/>
                <a:ea typeface="Arial MT"/>
                <a:cs typeface="Arial" panose="020B0604020202020204" pitchFamily="34" charset="0"/>
              </a:rPr>
              <a:t>Present how your firm is using marketing to build both your firm’s brand and your manufacturers brand and drive sales growth.</a:t>
            </a:r>
          </a:p>
          <a:p>
            <a:endParaRPr lang="en-US" dirty="0"/>
          </a:p>
        </p:txBody>
      </p:sp>
      <p:sp>
        <p:nvSpPr>
          <p:cNvPr id="7" name="Footer Placeholder 6">
            <a:extLst>
              <a:ext uri="{FF2B5EF4-FFF2-40B4-BE49-F238E27FC236}">
                <a16:creationId xmlns:a16="http://schemas.microsoft.com/office/drawing/2014/main" id="{49495408-E9F0-0545-BEB3-72AB1566FB17}"/>
              </a:ext>
            </a:extLst>
          </p:cNvPr>
          <p:cNvSpPr>
            <a:spLocks noGrp="1"/>
          </p:cNvSpPr>
          <p:nvPr>
            <p:ph type="ftr" sz="quarter" idx="17"/>
          </p:nvPr>
        </p:nvSpPr>
        <p:spPr/>
        <p:txBody>
          <a:bodyPr/>
          <a:lstStyle/>
          <a:p>
            <a:r>
              <a:rPr lang="en-US" noProof="0" dirty="0"/>
              <a:t>Add a footer</a:t>
            </a:r>
          </a:p>
        </p:txBody>
      </p:sp>
      <p:sp>
        <p:nvSpPr>
          <p:cNvPr id="8" name="Slide Number Placeholder 7">
            <a:extLst>
              <a:ext uri="{FF2B5EF4-FFF2-40B4-BE49-F238E27FC236}">
                <a16:creationId xmlns:a16="http://schemas.microsoft.com/office/drawing/2014/main" id="{58750C5B-5290-024D-A35F-1C0E811B3E29}"/>
              </a:ext>
            </a:extLst>
          </p:cNvPr>
          <p:cNvSpPr>
            <a:spLocks noGrp="1"/>
          </p:cNvSpPr>
          <p:nvPr>
            <p:ph type="sldNum" sz="quarter" idx="18"/>
          </p:nvPr>
        </p:nvSpPr>
        <p:spPr/>
        <p:txBody>
          <a:bodyPr/>
          <a:lstStyle/>
          <a:p>
            <a:fld id="{8699F50C-BE38-4BD0-BA84-9B090E1F2B9B}" type="slidenum">
              <a:rPr lang="en-US" noProof="0" smtClean="0"/>
              <a:t>16</a:t>
            </a:fld>
            <a:endParaRPr lang="en-US" noProof="0" dirty="0"/>
          </a:p>
        </p:txBody>
      </p:sp>
      <p:sp>
        <p:nvSpPr>
          <p:cNvPr id="9" name="Title 8">
            <a:extLst>
              <a:ext uri="{FF2B5EF4-FFF2-40B4-BE49-F238E27FC236}">
                <a16:creationId xmlns:a16="http://schemas.microsoft.com/office/drawing/2014/main" id="{733DFDFC-C1F3-7E44-8078-501AC8FBE941}"/>
              </a:ext>
            </a:extLst>
          </p:cNvPr>
          <p:cNvSpPr>
            <a:spLocks noGrp="1"/>
          </p:cNvSpPr>
          <p:nvPr>
            <p:ph type="title"/>
          </p:nvPr>
        </p:nvSpPr>
        <p:spPr>
          <a:xfrm>
            <a:off x="518678" y="209028"/>
            <a:ext cx="8333222" cy="693015"/>
          </a:xfrm>
        </p:spPr>
        <p:txBody>
          <a:bodyPr/>
          <a:lstStyle/>
          <a:p>
            <a:r>
              <a:rPr lang="en-US" dirty="0"/>
              <a:t>Organizational Structure</a:t>
            </a:r>
          </a:p>
        </p:txBody>
      </p:sp>
      <p:sp>
        <p:nvSpPr>
          <p:cNvPr id="12" name="Text Placeholder 14">
            <a:extLst>
              <a:ext uri="{FF2B5EF4-FFF2-40B4-BE49-F238E27FC236}">
                <a16:creationId xmlns:a16="http://schemas.microsoft.com/office/drawing/2014/main" id="{E39F5688-73FC-B349-A251-73F4CF9C00AF}"/>
              </a:ext>
            </a:extLst>
          </p:cNvPr>
          <p:cNvSpPr txBox="1">
            <a:spLocks/>
          </p:cNvSpPr>
          <p:nvPr/>
        </p:nvSpPr>
        <p:spPr>
          <a:xfrm>
            <a:off x="518678" y="2525965"/>
            <a:ext cx="10847816" cy="589439"/>
          </a:xfrm>
          <a:prstGeom prst="rect">
            <a:avLst/>
          </a:prstGeom>
        </p:spPr>
        <p:txBody>
          <a:bodyPr anchor="b">
            <a:no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Sales Force</a:t>
            </a:r>
          </a:p>
        </p:txBody>
      </p:sp>
      <p:sp>
        <p:nvSpPr>
          <p:cNvPr id="13" name="Content Placeholder 15">
            <a:extLst>
              <a:ext uri="{FF2B5EF4-FFF2-40B4-BE49-F238E27FC236}">
                <a16:creationId xmlns:a16="http://schemas.microsoft.com/office/drawing/2014/main" id="{E52F35AD-0A5A-F549-978E-833218DBD01C}"/>
              </a:ext>
            </a:extLst>
          </p:cNvPr>
          <p:cNvSpPr txBox="1">
            <a:spLocks/>
          </p:cNvSpPr>
          <p:nvPr/>
        </p:nvSpPr>
        <p:spPr>
          <a:xfrm>
            <a:off x="518677" y="3116701"/>
            <a:ext cx="9490295" cy="3153151"/>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US" dirty="0"/>
              <a:t>Sales force structure and roles</a:t>
            </a:r>
          </a:p>
          <a:p>
            <a:pPr>
              <a:buClr>
                <a:schemeClr val="accent2"/>
              </a:buClr>
            </a:pPr>
            <a:r>
              <a:rPr lang="en-US" dirty="0"/>
              <a:t>Level of technical expertise within firm</a:t>
            </a:r>
          </a:p>
          <a:p>
            <a:pPr>
              <a:buClr>
                <a:schemeClr val="accent2"/>
              </a:buClr>
            </a:pPr>
            <a:r>
              <a:rPr lang="en-US" dirty="0"/>
              <a:t>Use of specialist with emphasis on key vertical markets </a:t>
            </a:r>
          </a:p>
          <a:p>
            <a:pPr>
              <a:buClr>
                <a:schemeClr val="accent2"/>
              </a:buClr>
            </a:pPr>
            <a:r>
              <a:rPr lang="en-US" dirty="0"/>
              <a:t>% of time spent with end users - MROs, OEMs, Contractors</a:t>
            </a:r>
          </a:p>
          <a:p>
            <a:pPr>
              <a:buClr>
                <a:schemeClr val="accent2"/>
              </a:buClr>
            </a:pPr>
            <a:r>
              <a:rPr lang="en-US" dirty="0"/>
              <a:t>Major projects secured – show references</a:t>
            </a:r>
          </a:p>
          <a:p>
            <a:pPr>
              <a:buClr>
                <a:schemeClr val="accent2"/>
              </a:buClr>
            </a:pPr>
            <a:r>
              <a:rPr lang="en-US" dirty="0"/>
              <a:t>Emphasis you place on selling solutions and business outcomes</a:t>
            </a:r>
          </a:p>
          <a:p>
            <a:pPr>
              <a:buClr>
                <a:schemeClr val="accent2"/>
              </a:buClr>
            </a:pPr>
            <a:r>
              <a:rPr lang="en-US" dirty="0"/>
              <a:t>How you effectively team sell with you manufacturers and/or distributors</a:t>
            </a:r>
          </a:p>
        </p:txBody>
      </p:sp>
    </p:spTree>
    <p:extLst>
      <p:ext uri="{BB962C8B-B14F-4D97-AF65-F5344CB8AC3E}">
        <p14:creationId xmlns:p14="http://schemas.microsoft.com/office/powerpoint/2010/main" val="2872348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Text Placeholder 18">
            <a:extLst>
              <a:ext uri="{FF2B5EF4-FFF2-40B4-BE49-F238E27FC236}">
                <a16:creationId xmlns:a16="http://schemas.microsoft.com/office/drawing/2014/main" id="{D7CE36F2-C321-46C5-AFD9-00917224D390}"/>
              </a:ext>
            </a:extLst>
          </p:cNvPr>
          <p:cNvSpPr>
            <a:spLocks noGrp="1"/>
          </p:cNvSpPr>
          <p:nvPr>
            <p:ph type="body" sz="quarter" idx="16"/>
          </p:nvPr>
        </p:nvSpPr>
        <p:spPr/>
        <p:txBody>
          <a:bodyPr/>
          <a:lstStyle/>
          <a:p>
            <a:r>
              <a:rPr lang="en-US" dirty="0"/>
              <a:t>LOREM IPSUM DOLOR SIT AMET</a:t>
            </a:r>
          </a:p>
        </p:txBody>
      </p:sp>
      <p:sp>
        <p:nvSpPr>
          <p:cNvPr id="3" name="Footer Placeholder 2">
            <a:extLst>
              <a:ext uri="{FF2B5EF4-FFF2-40B4-BE49-F238E27FC236}">
                <a16:creationId xmlns:a16="http://schemas.microsoft.com/office/drawing/2014/main" id="{B04C11C9-3DF6-471E-87C0-4DCED41031D4}"/>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B2228214-87DB-4B3A-BD81-9A709A69BAAC}"/>
              </a:ext>
            </a:extLst>
          </p:cNvPr>
          <p:cNvSpPr>
            <a:spLocks noGrp="1"/>
          </p:cNvSpPr>
          <p:nvPr>
            <p:ph type="sldNum" sz="quarter" idx="18"/>
          </p:nvPr>
        </p:nvSpPr>
        <p:spPr/>
        <p:txBody>
          <a:bodyPr/>
          <a:lstStyle/>
          <a:p>
            <a:fld id="{8699F50C-BE38-4BD0-BA84-9B090E1F2B9B}" type="slidenum">
              <a:rPr lang="en-US" smtClean="0"/>
              <a:pPr/>
              <a:t>17</a:t>
            </a:fld>
            <a:endParaRPr lang="en-US" dirty="0"/>
          </a:p>
        </p:txBody>
      </p:sp>
      <p:sp>
        <p:nvSpPr>
          <p:cNvPr id="18" name="Title 13">
            <a:extLst>
              <a:ext uri="{FF2B5EF4-FFF2-40B4-BE49-F238E27FC236}">
                <a16:creationId xmlns:a16="http://schemas.microsoft.com/office/drawing/2014/main" id="{92896B42-4638-40D0-8887-7AB8D1D86B3D}"/>
              </a:ext>
            </a:extLst>
          </p:cNvPr>
          <p:cNvSpPr>
            <a:spLocks noGrp="1"/>
          </p:cNvSpPr>
          <p:nvPr>
            <p:ph type="title"/>
          </p:nvPr>
        </p:nvSpPr>
        <p:spPr/>
        <p:txBody>
          <a:bodyPr/>
          <a:lstStyle/>
          <a:p>
            <a:r>
              <a:rPr lang="en-US" dirty="0"/>
              <a:t>Chart </a:t>
            </a:r>
            <a:r>
              <a:rPr lang="en-US" b="0" dirty="0"/>
              <a:t>Option</a:t>
            </a:r>
          </a:p>
        </p:txBody>
      </p:sp>
      <p:sp>
        <p:nvSpPr>
          <p:cNvPr id="33" name="Text Placeholder 32">
            <a:extLst>
              <a:ext uri="{FF2B5EF4-FFF2-40B4-BE49-F238E27FC236}">
                <a16:creationId xmlns:a16="http://schemas.microsoft.com/office/drawing/2014/main" id="{7CFD0302-279C-8A48-9E27-AD5B08D6501E}"/>
              </a:ext>
            </a:extLst>
          </p:cNvPr>
          <p:cNvSpPr>
            <a:spLocks noGrp="1"/>
          </p:cNvSpPr>
          <p:nvPr>
            <p:ph type="body" sz="quarter" idx="19"/>
          </p:nvPr>
        </p:nvSpPr>
        <p:spPr/>
        <p:txBody>
          <a:bodyPr/>
          <a:lstStyle/>
          <a:p>
            <a:pPr>
              <a:buClr>
                <a:schemeClr val="accent2"/>
              </a:buClr>
            </a:pPr>
            <a:r>
              <a:rPr lang="en-US" dirty="0"/>
              <a:t>Lorem ipsum dolor sit amet, consectetur adipiscing elit. </a:t>
            </a:r>
          </a:p>
          <a:p>
            <a:pPr>
              <a:buClr>
                <a:schemeClr val="accent2"/>
              </a:buClr>
            </a:pPr>
            <a:r>
              <a:rPr lang="en-US" dirty="0"/>
              <a:t>Ut fermentum a magna ut eleifend. Integer convallis suscipit ante eu varius. </a:t>
            </a:r>
          </a:p>
          <a:p>
            <a:pPr>
              <a:buClr>
                <a:schemeClr val="accent2"/>
              </a:buClr>
            </a:pPr>
            <a:r>
              <a:rPr lang="en-US" dirty="0"/>
              <a:t>Morbi a purus dolor. Suspendisse sit amet ipsum finibus justo viverra blandit. </a:t>
            </a:r>
          </a:p>
          <a:p>
            <a:pPr>
              <a:buClr>
                <a:schemeClr val="accent2"/>
              </a:buClr>
            </a:pPr>
            <a:r>
              <a:rPr lang="en-US" dirty="0"/>
              <a:t>Ut congue quis tortor eget sodales. </a:t>
            </a:r>
          </a:p>
        </p:txBody>
      </p:sp>
      <p:graphicFrame>
        <p:nvGraphicFramePr>
          <p:cNvPr id="34" name="Chart Placeholder 24" descr="Cylindrical chart">
            <a:extLst>
              <a:ext uri="{FF2B5EF4-FFF2-40B4-BE49-F238E27FC236}">
                <a16:creationId xmlns:a16="http://schemas.microsoft.com/office/drawing/2014/main" id="{71FC94C7-3179-A442-AB05-74D7AFF60709}"/>
              </a:ext>
            </a:extLst>
          </p:cNvPr>
          <p:cNvGraphicFramePr>
            <a:graphicFrameLocks noGrp="1"/>
          </p:cNvGraphicFramePr>
          <p:nvPr>
            <p:ph type="chart" sz="quarter" idx="10"/>
            <p:extLst>
              <p:ext uri="{D42A27DB-BD31-4B8C-83A1-F6EECF244321}">
                <p14:modId xmlns:p14="http://schemas.microsoft.com/office/powerpoint/2010/main" val="3022671820"/>
              </p:ext>
            </p:extLst>
          </p:nvPr>
        </p:nvGraphicFramePr>
        <p:xfrm>
          <a:off x="5049147" y="1340797"/>
          <a:ext cx="7106973" cy="46570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0042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8">
            <a:extLst>
              <a:ext uri="{FF2B5EF4-FFF2-40B4-BE49-F238E27FC236}">
                <a16:creationId xmlns:a16="http://schemas.microsoft.com/office/drawing/2014/main" id="{FAA9D8EA-A7CA-4ED0-94D3-29382CDEBB32}"/>
              </a:ext>
            </a:extLst>
          </p:cNvPr>
          <p:cNvSpPr>
            <a:spLocks noGrp="1"/>
          </p:cNvSpPr>
          <p:nvPr>
            <p:ph type="body" sz="quarter" idx="16"/>
          </p:nvPr>
        </p:nvSpPr>
        <p:spPr/>
        <p:txBody>
          <a:bodyPr/>
          <a:lstStyle/>
          <a:p>
            <a:r>
              <a:rPr lang="en-US" dirty="0"/>
              <a:t>LOREM IPSUM DOLOR SIT AMET</a:t>
            </a:r>
          </a:p>
        </p:txBody>
      </p:sp>
      <p:sp>
        <p:nvSpPr>
          <p:cNvPr id="3" name="Footer Placeholder 2">
            <a:extLst>
              <a:ext uri="{FF2B5EF4-FFF2-40B4-BE49-F238E27FC236}">
                <a16:creationId xmlns:a16="http://schemas.microsoft.com/office/drawing/2014/main" id="{16764F18-9B71-4D59-80A4-C9436CB2F479}"/>
              </a:ext>
            </a:extLst>
          </p:cNvPr>
          <p:cNvSpPr>
            <a:spLocks noGrp="1"/>
          </p:cNvSpPr>
          <p:nvPr>
            <p:ph type="ftr" sz="quarter" idx="17"/>
          </p:nvPr>
        </p:nvSpPr>
        <p:spPr/>
        <p:txBody>
          <a:bodyPr/>
          <a:lstStyle/>
          <a:p>
            <a:r>
              <a:rPr lang="en-US" dirty="0"/>
              <a:t>Add a footer</a:t>
            </a:r>
          </a:p>
        </p:txBody>
      </p:sp>
      <p:sp>
        <p:nvSpPr>
          <p:cNvPr id="4" name="Slide Number Placeholder 3">
            <a:extLst>
              <a:ext uri="{FF2B5EF4-FFF2-40B4-BE49-F238E27FC236}">
                <a16:creationId xmlns:a16="http://schemas.microsoft.com/office/drawing/2014/main" id="{7553D90E-F2EA-4BA1-ACBD-9D3D0EB22C8A}"/>
              </a:ext>
            </a:extLst>
          </p:cNvPr>
          <p:cNvSpPr>
            <a:spLocks noGrp="1"/>
          </p:cNvSpPr>
          <p:nvPr>
            <p:ph type="sldNum" sz="quarter" idx="18"/>
          </p:nvPr>
        </p:nvSpPr>
        <p:spPr/>
        <p:txBody>
          <a:bodyPr/>
          <a:lstStyle/>
          <a:p>
            <a:fld id="{8699F50C-BE38-4BD0-BA84-9B090E1F2B9B}" type="slidenum">
              <a:rPr lang="en-US" smtClean="0"/>
              <a:pPr/>
              <a:t>18</a:t>
            </a:fld>
            <a:endParaRPr lang="en-US" dirty="0"/>
          </a:p>
        </p:txBody>
      </p:sp>
      <p:sp>
        <p:nvSpPr>
          <p:cNvPr id="13" name="Title 13">
            <a:extLst>
              <a:ext uri="{FF2B5EF4-FFF2-40B4-BE49-F238E27FC236}">
                <a16:creationId xmlns:a16="http://schemas.microsoft.com/office/drawing/2014/main" id="{F64048FA-1C7E-4BEF-8273-A6490A2211F4}"/>
              </a:ext>
            </a:extLst>
          </p:cNvPr>
          <p:cNvSpPr>
            <a:spLocks noGrp="1"/>
          </p:cNvSpPr>
          <p:nvPr>
            <p:ph type="title"/>
          </p:nvPr>
        </p:nvSpPr>
        <p:spPr/>
        <p:txBody>
          <a:bodyPr/>
          <a:lstStyle/>
          <a:p>
            <a:r>
              <a:rPr lang="en-US" dirty="0"/>
              <a:t>Table </a:t>
            </a:r>
            <a:r>
              <a:rPr lang="en-US" b="0" dirty="0"/>
              <a:t>Option</a:t>
            </a:r>
          </a:p>
        </p:txBody>
      </p:sp>
      <p:graphicFrame>
        <p:nvGraphicFramePr>
          <p:cNvPr id="19" name="Table Placeholder 10">
            <a:extLst>
              <a:ext uri="{FF2B5EF4-FFF2-40B4-BE49-F238E27FC236}">
                <a16:creationId xmlns:a16="http://schemas.microsoft.com/office/drawing/2014/main" id="{FA7555E4-6CFC-1C44-B97A-BFEC35A63419}"/>
              </a:ext>
            </a:extLst>
          </p:cNvPr>
          <p:cNvGraphicFramePr>
            <a:graphicFrameLocks noGrp="1"/>
          </p:cNvGraphicFramePr>
          <p:nvPr>
            <p:ph type="tbl" sz="quarter" idx="12"/>
            <p:extLst>
              <p:ext uri="{D42A27DB-BD31-4B8C-83A1-F6EECF244321}">
                <p14:modId xmlns:p14="http://schemas.microsoft.com/office/powerpoint/2010/main" val="3492397796"/>
              </p:ext>
            </p:extLst>
          </p:nvPr>
        </p:nvGraphicFramePr>
        <p:xfrm>
          <a:off x="609600" y="1949135"/>
          <a:ext cx="10854695" cy="3491545"/>
        </p:xfrm>
        <a:graphic>
          <a:graphicData uri="http://schemas.openxmlformats.org/drawingml/2006/table">
            <a:tbl>
              <a:tblPr firstRow="1" bandRow="1">
                <a:tableStyleId>{5C22544A-7EE6-4342-B048-85BDC9FD1C3A}</a:tableStyleId>
              </a:tblPr>
              <a:tblGrid>
                <a:gridCol w="2170939">
                  <a:extLst>
                    <a:ext uri="{9D8B030D-6E8A-4147-A177-3AD203B41FA5}">
                      <a16:colId xmlns:a16="http://schemas.microsoft.com/office/drawing/2014/main" val="4235906612"/>
                    </a:ext>
                  </a:extLst>
                </a:gridCol>
                <a:gridCol w="2170939">
                  <a:extLst>
                    <a:ext uri="{9D8B030D-6E8A-4147-A177-3AD203B41FA5}">
                      <a16:colId xmlns:a16="http://schemas.microsoft.com/office/drawing/2014/main" val="284311610"/>
                    </a:ext>
                  </a:extLst>
                </a:gridCol>
                <a:gridCol w="2170939">
                  <a:extLst>
                    <a:ext uri="{9D8B030D-6E8A-4147-A177-3AD203B41FA5}">
                      <a16:colId xmlns:a16="http://schemas.microsoft.com/office/drawing/2014/main" val="1235871454"/>
                    </a:ext>
                  </a:extLst>
                </a:gridCol>
                <a:gridCol w="2170939">
                  <a:extLst>
                    <a:ext uri="{9D8B030D-6E8A-4147-A177-3AD203B41FA5}">
                      <a16:colId xmlns:a16="http://schemas.microsoft.com/office/drawing/2014/main" val="2126728798"/>
                    </a:ext>
                  </a:extLst>
                </a:gridCol>
                <a:gridCol w="2170939">
                  <a:extLst>
                    <a:ext uri="{9D8B030D-6E8A-4147-A177-3AD203B41FA5}">
                      <a16:colId xmlns:a16="http://schemas.microsoft.com/office/drawing/2014/main" val="2084617311"/>
                    </a:ext>
                  </a:extLst>
                </a:gridCol>
              </a:tblGrid>
              <a:tr h="698309">
                <a:tc>
                  <a:txBody>
                    <a:bodyPr/>
                    <a:lstStyle/>
                    <a:p>
                      <a:pPr algn="ctr"/>
                      <a:r>
                        <a:rPr lang="en-IN" sz="1600" b="1" i="0" u="none" strike="noStrike" kern="1200" dirty="0">
                          <a:solidFill>
                            <a:srgbClr val="3F3F3F"/>
                          </a:solidFill>
                          <a:effectLst/>
                          <a:latin typeface="+mn-lt"/>
                          <a:ea typeface="+mn-ea"/>
                          <a:cs typeface="+mn-cs"/>
                        </a:rPr>
                        <a:t>COLUMN HEADING</a:t>
                      </a:r>
                      <a:r>
                        <a:rPr lang="en-IN" sz="1600" b="0" i="0" u="none" strike="noStrike" kern="1200" dirty="0">
                          <a:solidFill>
                            <a:srgbClr val="3F3F3F"/>
                          </a:solidFill>
                          <a:effectLst/>
                          <a:latin typeface="+mn-lt"/>
                          <a:ea typeface="+mn-ea"/>
                          <a:cs typeface="+mn-cs"/>
                        </a:rPr>
                        <a:t> </a:t>
                      </a:r>
                      <a:endParaRPr lang="en-IN" sz="1600" dirty="0">
                        <a:solidFill>
                          <a:srgbClr val="3F3F3F"/>
                        </a:solidFill>
                      </a:endParaRPr>
                    </a:p>
                  </a:txBody>
                  <a:tcPr marL="94257" marR="94257" anchor="ctr">
                    <a:solidFill>
                      <a:schemeClr val="accent2"/>
                    </a:solidFill>
                  </a:tcPr>
                </a:tc>
                <a:tc>
                  <a:txBody>
                    <a:bodyPr/>
                    <a:lstStyle/>
                    <a:p>
                      <a:pPr algn="ctr"/>
                      <a:r>
                        <a:rPr lang="en-IN" sz="1600" b="1" i="0" u="none" strike="noStrike" kern="1200" dirty="0">
                          <a:solidFill>
                            <a:srgbClr val="3F3F3F"/>
                          </a:solidFill>
                          <a:effectLst/>
                          <a:latin typeface="+mn-lt"/>
                          <a:ea typeface="+mn-ea"/>
                          <a:cs typeface="+mn-cs"/>
                        </a:rPr>
                        <a:t>COLUMN HEADING</a:t>
                      </a:r>
                      <a:r>
                        <a:rPr lang="en-IN" sz="1600" b="0" i="0" u="none" strike="noStrike" kern="1200" dirty="0">
                          <a:solidFill>
                            <a:srgbClr val="3F3F3F"/>
                          </a:solidFill>
                          <a:effectLst/>
                          <a:latin typeface="+mn-lt"/>
                          <a:ea typeface="+mn-ea"/>
                          <a:cs typeface="+mn-cs"/>
                        </a:rPr>
                        <a:t> </a:t>
                      </a:r>
                      <a:endParaRPr lang="en-IN" sz="1600" dirty="0">
                        <a:solidFill>
                          <a:srgbClr val="3F3F3F"/>
                        </a:solidFill>
                      </a:endParaRPr>
                    </a:p>
                  </a:txBody>
                  <a:tcPr marL="94257" marR="94257" anchor="ctr">
                    <a:solidFill>
                      <a:schemeClr val="accent2"/>
                    </a:solidFill>
                  </a:tcPr>
                </a:tc>
                <a:tc>
                  <a:txBody>
                    <a:bodyPr/>
                    <a:lstStyle/>
                    <a:p>
                      <a:pPr algn="ctr"/>
                      <a:r>
                        <a:rPr lang="en-IN" sz="1600" b="1" i="0" u="none" strike="noStrike" kern="1200" dirty="0">
                          <a:solidFill>
                            <a:srgbClr val="3F3F3F"/>
                          </a:solidFill>
                          <a:effectLst/>
                          <a:latin typeface="+mn-lt"/>
                          <a:ea typeface="+mn-ea"/>
                          <a:cs typeface="+mn-cs"/>
                        </a:rPr>
                        <a:t>COLUMN HEADING</a:t>
                      </a:r>
                      <a:r>
                        <a:rPr lang="en-IN" sz="1600" b="0" i="0" u="none" strike="noStrike" kern="1200" dirty="0">
                          <a:solidFill>
                            <a:srgbClr val="3F3F3F"/>
                          </a:solidFill>
                          <a:effectLst/>
                          <a:latin typeface="+mn-lt"/>
                          <a:ea typeface="+mn-ea"/>
                          <a:cs typeface="+mn-cs"/>
                        </a:rPr>
                        <a:t> </a:t>
                      </a:r>
                      <a:endParaRPr lang="en-IN" sz="1600" dirty="0">
                        <a:solidFill>
                          <a:srgbClr val="3F3F3F"/>
                        </a:solidFill>
                      </a:endParaRPr>
                    </a:p>
                  </a:txBody>
                  <a:tcPr marL="94257" marR="94257" anchor="ctr">
                    <a:solidFill>
                      <a:schemeClr val="accent2"/>
                    </a:solidFill>
                  </a:tcPr>
                </a:tc>
                <a:tc>
                  <a:txBody>
                    <a:bodyPr/>
                    <a:lstStyle/>
                    <a:p>
                      <a:pPr algn="ctr"/>
                      <a:r>
                        <a:rPr lang="en-IN" sz="1600" b="1" i="0" u="none" strike="noStrike" kern="1200" dirty="0">
                          <a:solidFill>
                            <a:srgbClr val="3F3F3F"/>
                          </a:solidFill>
                          <a:effectLst/>
                          <a:latin typeface="+mn-lt"/>
                          <a:ea typeface="+mn-ea"/>
                          <a:cs typeface="+mn-cs"/>
                        </a:rPr>
                        <a:t>COLUMN HEADING</a:t>
                      </a:r>
                      <a:r>
                        <a:rPr lang="en-IN" sz="1600" b="0" i="0" u="none" strike="noStrike" kern="1200" dirty="0">
                          <a:solidFill>
                            <a:srgbClr val="3F3F3F"/>
                          </a:solidFill>
                          <a:effectLst/>
                          <a:latin typeface="+mn-lt"/>
                          <a:ea typeface="+mn-ea"/>
                          <a:cs typeface="+mn-cs"/>
                        </a:rPr>
                        <a:t> </a:t>
                      </a:r>
                      <a:endParaRPr lang="en-IN" sz="1600" dirty="0">
                        <a:solidFill>
                          <a:srgbClr val="3F3F3F"/>
                        </a:solidFill>
                      </a:endParaRPr>
                    </a:p>
                  </a:txBody>
                  <a:tcPr marL="94257" marR="94257" anchor="ctr">
                    <a:solidFill>
                      <a:schemeClr val="accent2"/>
                    </a:solidFill>
                  </a:tcPr>
                </a:tc>
                <a:tc>
                  <a:txBody>
                    <a:bodyPr/>
                    <a:lstStyle/>
                    <a:p>
                      <a:pPr algn="ctr"/>
                      <a:r>
                        <a:rPr lang="en-IN" sz="1600" b="1" i="0" u="none" strike="noStrike" kern="1200" dirty="0">
                          <a:solidFill>
                            <a:srgbClr val="3F3F3F"/>
                          </a:solidFill>
                          <a:effectLst/>
                          <a:latin typeface="+mn-lt"/>
                          <a:ea typeface="+mn-ea"/>
                          <a:cs typeface="+mn-cs"/>
                        </a:rPr>
                        <a:t>COLUMN HEADING</a:t>
                      </a:r>
                      <a:r>
                        <a:rPr lang="en-IN" sz="1600" b="0" i="0" u="none" strike="noStrike" kern="1200" dirty="0">
                          <a:solidFill>
                            <a:srgbClr val="3F3F3F"/>
                          </a:solidFill>
                          <a:effectLst/>
                          <a:latin typeface="+mn-lt"/>
                          <a:ea typeface="+mn-ea"/>
                          <a:cs typeface="+mn-cs"/>
                        </a:rPr>
                        <a:t> </a:t>
                      </a:r>
                      <a:endParaRPr lang="en-IN" sz="1600" dirty="0">
                        <a:solidFill>
                          <a:srgbClr val="3F3F3F"/>
                        </a:solidFill>
                      </a:endParaRPr>
                    </a:p>
                  </a:txBody>
                  <a:tcPr marL="94257" marR="94257" anchor="ctr">
                    <a:solidFill>
                      <a:schemeClr val="accent2"/>
                    </a:solidFill>
                  </a:tcPr>
                </a:tc>
                <a:extLst>
                  <a:ext uri="{0D108BD9-81ED-4DB2-BD59-A6C34878D82A}">
                    <a16:rowId xmlns:a16="http://schemas.microsoft.com/office/drawing/2014/main" val="2215579220"/>
                  </a:ext>
                </a:extLst>
              </a:tr>
              <a:tr h="698309">
                <a:tc>
                  <a:txBody>
                    <a:bodyPr/>
                    <a:lstStyle/>
                    <a:p>
                      <a:r>
                        <a:rPr lang="en-IN" sz="1600" b="1" i="0" u="none" strike="noStrike" kern="1200" dirty="0">
                          <a:solidFill>
                            <a:schemeClr val="tx1"/>
                          </a:solidFill>
                          <a:effectLst/>
                          <a:latin typeface="+mn-lt"/>
                          <a:ea typeface="+mn-ea"/>
                          <a:cs typeface="+mn-cs"/>
                        </a:rPr>
                        <a:t>ROW HEADING</a:t>
                      </a:r>
                      <a:r>
                        <a:rPr lang="en-IN" sz="1600" b="0" i="0" u="none" strike="noStrike" kern="1200" dirty="0">
                          <a:solidFill>
                            <a:schemeClr val="tx1"/>
                          </a:solidFill>
                          <a:effectLst/>
                          <a:latin typeface="+mn-lt"/>
                          <a:ea typeface="+mn-ea"/>
                          <a:cs typeface="+mn-cs"/>
                        </a:rPr>
                        <a:t> </a:t>
                      </a:r>
                      <a:endParaRPr lang="en-IN" sz="1600" dirty="0">
                        <a:solidFill>
                          <a:schemeClr val="tx1"/>
                        </a:solidFill>
                      </a:endParaRPr>
                    </a:p>
                  </a:txBody>
                  <a:tcPr marL="182880" marR="94257" anchor="ctr">
                    <a:solidFill>
                      <a:schemeClr val="accent3">
                        <a:lumMod val="90000"/>
                      </a:schemeClr>
                    </a:solidFill>
                  </a:tcPr>
                </a:tc>
                <a:tc>
                  <a:txBody>
                    <a:bodyPr/>
                    <a:lstStyle/>
                    <a:p>
                      <a:pPr algn="ctr"/>
                      <a:r>
                        <a:rPr lang="en-IN" sz="1600" b="0" i="0" u="none" strike="noStrike" kern="1200" dirty="0">
                          <a:solidFill>
                            <a:schemeClr val="tx1"/>
                          </a:solidFill>
                          <a:effectLst/>
                          <a:latin typeface="+mn-lt"/>
                          <a:ea typeface="+mn-ea"/>
                          <a:cs typeface="+mn-cs"/>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kern="1200" dirty="0">
                          <a:solidFill>
                            <a:schemeClr val="tx1"/>
                          </a:solidFill>
                          <a:effectLst/>
                          <a:latin typeface="+mn-lt"/>
                          <a:ea typeface="+mn-ea"/>
                          <a:cs typeface="+mn-cs"/>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kern="1200" dirty="0">
                          <a:solidFill>
                            <a:schemeClr val="tx1"/>
                          </a:solidFill>
                          <a:effectLst/>
                          <a:latin typeface="+mn-lt"/>
                          <a:ea typeface="+mn-ea"/>
                          <a:cs typeface="+mn-cs"/>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kern="1200" dirty="0">
                          <a:solidFill>
                            <a:schemeClr val="tx1"/>
                          </a:solidFill>
                          <a:effectLst/>
                          <a:latin typeface="+mn-lt"/>
                          <a:ea typeface="+mn-ea"/>
                          <a:cs typeface="+mn-cs"/>
                        </a:rPr>
                        <a:t>Row text</a:t>
                      </a:r>
                      <a:endParaRPr lang="en-IN" sz="1600" dirty="0">
                        <a:solidFill>
                          <a:schemeClr val="tx1"/>
                        </a:solidFill>
                        <a:latin typeface="+mn-lt"/>
                      </a:endParaRPr>
                    </a:p>
                  </a:txBody>
                  <a:tcPr marL="94257" marR="94257" anchor="ctr">
                    <a:solidFill>
                      <a:schemeClr val="accent3"/>
                    </a:solidFill>
                  </a:tcPr>
                </a:tc>
                <a:extLst>
                  <a:ext uri="{0D108BD9-81ED-4DB2-BD59-A6C34878D82A}">
                    <a16:rowId xmlns:a16="http://schemas.microsoft.com/office/drawing/2014/main" val="2516563405"/>
                  </a:ext>
                </a:extLst>
              </a:tr>
              <a:tr h="698309">
                <a:tc>
                  <a:txBody>
                    <a:bodyPr/>
                    <a:lstStyle/>
                    <a:p>
                      <a:r>
                        <a:rPr lang="en-IN" sz="1600" b="1" i="0" u="none" strike="noStrike" kern="1200" dirty="0">
                          <a:solidFill>
                            <a:schemeClr val="tx1"/>
                          </a:solidFill>
                          <a:effectLst/>
                          <a:latin typeface="+mn-lt"/>
                          <a:ea typeface="+mn-ea"/>
                          <a:cs typeface="+mn-cs"/>
                        </a:rPr>
                        <a:t>ROW HEADING</a:t>
                      </a:r>
                      <a:r>
                        <a:rPr lang="en-IN" sz="1600" b="0" i="0" u="none" strike="noStrike" kern="1200" dirty="0">
                          <a:solidFill>
                            <a:schemeClr val="tx1"/>
                          </a:solidFill>
                          <a:effectLst/>
                          <a:latin typeface="+mn-lt"/>
                          <a:ea typeface="+mn-ea"/>
                          <a:cs typeface="+mn-cs"/>
                        </a:rPr>
                        <a:t> </a:t>
                      </a:r>
                      <a:endParaRPr lang="en-IN" sz="1600" dirty="0">
                        <a:solidFill>
                          <a:schemeClr val="tx1"/>
                        </a:solidFill>
                      </a:endParaRPr>
                    </a:p>
                  </a:txBody>
                  <a:tcPr marL="182880" marR="94257" anchor="ctr">
                    <a:solidFill>
                      <a:schemeClr val="accent3">
                        <a:lumMod val="90000"/>
                      </a:schemeClr>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extLst>
                  <a:ext uri="{0D108BD9-81ED-4DB2-BD59-A6C34878D82A}">
                    <a16:rowId xmlns:a16="http://schemas.microsoft.com/office/drawing/2014/main" val="1907125693"/>
                  </a:ext>
                </a:extLst>
              </a:tr>
              <a:tr h="698309">
                <a:tc>
                  <a:txBody>
                    <a:bodyPr/>
                    <a:lstStyle/>
                    <a:p>
                      <a:r>
                        <a:rPr lang="en-IN" sz="1600" b="1" i="0" u="none" strike="noStrike" kern="1200" dirty="0">
                          <a:solidFill>
                            <a:schemeClr val="tx1"/>
                          </a:solidFill>
                          <a:effectLst/>
                          <a:latin typeface="+mn-lt"/>
                          <a:ea typeface="+mn-ea"/>
                          <a:cs typeface="+mn-cs"/>
                        </a:rPr>
                        <a:t>ROW HEADING</a:t>
                      </a:r>
                      <a:r>
                        <a:rPr lang="en-IN" sz="1600" b="0" i="0" u="none" strike="noStrike" kern="1200" dirty="0">
                          <a:solidFill>
                            <a:schemeClr val="tx1"/>
                          </a:solidFill>
                          <a:effectLst/>
                          <a:latin typeface="+mn-lt"/>
                          <a:ea typeface="+mn-ea"/>
                          <a:cs typeface="+mn-cs"/>
                        </a:rPr>
                        <a:t> </a:t>
                      </a:r>
                      <a:endParaRPr lang="en-IN" sz="1600" dirty="0">
                        <a:solidFill>
                          <a:schemeClr val="tx1"/>
                        </a:solidFill>
                      </a:endParaRPr>
                    </a:p>
                  </a:txBody>
                  <a:tcPr marL="182880" marR="94257" anchor="ctr">
                    <a:solidFill>
                      <a:schemeClr val="accent3">
                        <a:lumMod val="90000"/>
                      </a:schemeClr>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Row text</a:t>
                      </a:r>
                      <a:endParaRPr lang="en-IN" sz="1600" dirty="0">
                        <a:solidFill>
                          <a:schemeClr val="tx1"/>
                        </a:solidFill>
                        <a:latin typeface="+mn-lt"/>
                      </a:endParaRPr>
                    </a:p>
                  </a:txBody>
                  <a:tcPr marL="94257" marR="94257" anchor="ctr">
                    <a:solidFill>
                      <a:schemeClr val="accent3"/>
                    </a:solidFill>
                  </a:tcPr>
                </a:tc>
                <a:extLst>
                  <a:ext uri="{0D108BD9-81ED-4DB2-BD59-A6C34878D82A}">
                    <a16:rowId xmlns:a16="http://schemas.microsoft.com/office/drawing/2014/main" val="2955032543"/>
                  </a:ext>
                </a:extLst>
              </a:tr>
              <a:tr h="698309">
                <a:tc>
                  <a:txBody>
                    <a:bodyPr/>
                    <a:lstStyle/>
                    <a:p>
                      <a:r>
                        <a:rPr lang="en-IN" sz="1600" b="1" i="0" u="none" strike="noStrike" kern="1200" dirty="0">
                          <a:solidFill>
                            <a:schemeClr val="tx1"/>
                          </a:solidFill>
                          <a:effectLst/>
                          <a:latin typeface="+mn-lt"/>
                          <a:ea typeface="+mn-ea"/>
                          <a:cs typeface="+mn-cs"/>
                        </a:rPr>
                        <a:t>ROW HEADING</a:t>
                      </a:r>
                      <a:r>
                        <a:rPr lang="en-IN" sz="1600" b="0" i="0" u="none" strike="noStrike" kern="1200" dirty="0">
                          <a:solidFill>
                            <a:schemeClr val="tx1"/>
                          </a:solidFill>
                          <a:effectLst/>
                          <a:latin typeface="+mn-lt"/>
                          <a:ea typeface="+mn-ea"/>
                          <a:cs typeface="+mn-cs"/>
                        </a:rPr>
                        <a:t> </a:t>
                      </a:r>
                      <a:endParaRPr lang="en-IN" sz="1600" dirty="0">
                        <a:solidFill>
                          <a:schemeClr val="tx1"/>
                        </a:solidFill>
                      </a:endParaRPr>
                    </a:p>
                  </a:txBody>
                  <a:tcPr marL="182880" marR="94257" anchor="ctr">
                    <a:solidFill>
                      <a:schemeClr val="accent3">
                        <a:lumMod val="90000"/>
                      </a:schemeClr>
                    </a:solidFill>
                  </a:tcPr>
                </a:tc>
                <a:tc>
                  <a:txBody>
                    <a:bodyPr/>
                    <a:lstStyle/>
                    <a:p>
                      <a:pPr algn="ctr"/>
                      <a:r>
                        <a:rPr lang="en-IN" sz="1600" b="0" i="0" u="none" strike="noStrike" dirty="0">
                          <a:solidFill>
                            <a:schemeClr val="tx1"/>
                          </a:solidFill>
                          <a:effectLst/>
                          <a:latin typeface="+mn-lt"/>
                        </a:rPr>
                        <a:t>123.45</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123.45</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123.45</a:t>
                      </a:r>
                      <a:endParaRPr lang="en-IN" sz="1600" dirty="0">
                        <a:solidFill>
                          <a:schemeClr val="tx1"/>
                        </a:solidFill>
                        <a:latin typeface="+mn-lt"/>
                      </a:endParaRPr>
                    </a:p>
                  </a:txBody>
                  <a:tcPr marL="94257" marR="94257" anchor="ctr">
                    <a:solidFill>
                      <a:schemeClr val="accent3"/>
                    </a:solidFill>
                  </a:tcPr>
                </a:tc>
                <a:tc>
                  <a:txBody>
                    <a:bodyPr/>
                    <a:lstStyle/>
                    <a:p>
                      <a:pPr algn="ctr"/>
                      <a:r>
                        <a:rPr lang="en-IN" sz="1600" b="0" i="0" u="none" strike="noStrike" dirty="0">
                          <a:solidFill>
                            <a:schemeClr val="tx1"/>
                          </a:solidFill>
                          <a:effectLst/>
                          <a:latin typeface="+mn-lt"/>
                        </a:rPr>
                        <a:t>123.45</a:t>
                      </a:r>
                      <a:endParaRPr lang="en-IN" sz="1600" dirty="0">
                        <a:solidFill>
                          <a:schemeClr val="tx1"/>
                        </a:solidFill>
                        <a:latin typeface="+mn-lt"/>
                      </a:endParaRPr>
                    </a:p>
                  </a:txBody>
                  <a:tcPr marL="94257" marR="94257" anchor="ctr">
                    <a:solidFill>
                      <a:schemeClr val="accent3"/>
                    </a:solidFill>
                  </a:tcPr>
                </a:tc>
                <a:extLst>
                  <a:ext uri="{0D108BD9-81ED-4DB2-BD59-A6C34878D82A}">
                    <a16:rowId xmlns:a16="http://schemas.microsoft.com/office/drawing/2014/main" val="2684881273"/>
                  </a:ext>
                </a:extLst>
              </a:tr>
            </a:tbl>
          </a:graphicData>
        </a:graphic>
      </p:graphicFrame>
    </p:spTree>
    <p:extLst>
      <p:ext uri="{BB962C8B-B14F-4D97-AF65-F5344CB8AC3E}">
        <p14:creationId xmlns:p14="http://schemas.microsoft.com/office/powerpoint/2010/main" val="2973707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B6611344-9447-438E-873C-299AF4110B03}"/>
              </a:ext>
            </a:extLst>
          </p:cNvPr>
          <p:cNvSpPr>
            <a:spLocks noGrp="1"/>
          </p:cNvSpPr>
          <p:nvPr>
            <p:ph type="body" sz="quarter" idx="15"/>
          </p:nvPr>
        </p:nvSpPr>
        <p:spPr/>
        <p:txBody>
          <a:bodyPr/>
          <a:lstStyle/>
          <a:p>
            <a:r>
              <a:rPr lang="en-US" dirty="0"/>
              <a:t>First Last</a:t>
            </a:r>
          </a:p>
        </p:txBody>
      </p:sp>
      <p:sp>
        <p:nvSpPr>
          <p:cNvPr id="15" name="Text Placeholder 14">
            <a:extLst>
              <a:ext uri="{FF2B5EF4-FFF2-40B4-BE49-F238E27FC236}">
                <a16:creationId xmlns:a16="http://schemas.microsoft.com/office/drawing/2014/main" id="{7A3FB895-3D21-4707-8EDE-3F825906DE41}"/>
              </a:ext>
            </a:extLst>
          </p:cNvPr>
          <p:cNvSpPr>
            <a:spLocks noGrp="1"/>
          </p:cNvSpPr>
          <p:nvPr>
            <p:ph type="body" sz="quarter" idx="16"/>
          </p:nvPr>
        </p:nvSpPr>
        <p:spPr/>
        <p:txBody>
          <a:bodyPr/>
          <a:lstStyle/>
          <a:p>
            <a:r>
              <a:rPr lang="en-US" dirty="0"/>
              <a:t>(555) 555 1234</a:t>
            </a:r>
          </a:p>
        </p:txBody>
      </p:sp>
      <p:sp>
        <p:nvSpPr>
          <p:cNvPr id="23" name="Text Placeholder 22">
            <a:extLst>
              <a:ext uri="{FF2B5EF4-FFF2-40B4-BE49-F238E27FC236}">
                <a16:creationId xmlns:a16="http://schemas.microsoft.com/office/drawing/2014/main" id="{A0B41C33-430D-4B31-A546-F85646919475}"/>
              </a:ext>
            </a:extLst>
          </p:cNvPr>
          <p:cNvSpPr>
            <a:spLocks noGrp="1"/>
          </p:cNvSpPr>
          <p:nvPr>
            <p:ph type="body" sz="quarter" idx="17"/>
          </p:nvPr>
        </p:nvSpPr>
        <p:spPr/>
        <p:txBody>
          <a:bodyPr/>
          <a:lstStyle/>
          <a:p>
            <a:r>
              <a:rPr lang="en-US" dirty="0" err="1"/>
              <a:t>email@domain.com</a:t>
            </a:r>
            <a:endParaRPr lang="en-US" dirty="0"/>
          </a:p>
        </p:txBody>
      </p:sp>
      <p:sp>
        <p:nvSpPr>
          <p:cNvPr id="24" name="Text Placeholder 23">
            <a:extLst>
              <a:ext uri="{FF2B5EF4-FFF2-40B4-BE49-F238E27FC236}">
                <a16:creationId xmlns:a16="http://schemas.microsoft.com/office/drawing/2014/main" id="{E62065D0-127B-4884-9760-D1FFEC38A6F9}"/>
              </a:ext>
            </a:extLst>
          </p:cNvPr>
          <p:cNvSpPr>
            <a:spLocks noGrp="1"/>
          </p:cNvSpPr>
          <p:nvPr>
            <p:ph type="body" sz="quarter" idx="18"/>
          </p:nvPr>
        </p:nvSpPr>
        <p:spPr/>
        <p:txBody>
          <a:bodyPr/>
          <a:lstStyle/>
          <a:p>
            <a:r>
              <a:rPr lang="en-US" dirty="0" err="1"/>
              <a:t>www.nemra.org</a:t>
            </a:r>
            <a:endParaRPr lang="en-US" dirty="0"/>
          </a:p>
        </p:txBody>
      </p:sp>
      <p:pic>
        <p:nvPicPr>
          <p:cNvPr id="18" name="Picture Placeholder 16" title="Building image">
            <a:extLst>
              <a:ext uri="{FF2B5EF4-FFF2-40B4-BE49-F238E27FC236}">
                <a16:creationId xmlns:a16="http://schemas.microsoft.com/office/drawing/2014/main" id="{BA026684-ED32-4C82-8EFB-03E9E047EA33}"/>
              </a:ext>
              <a:ext uri="{C183D7F6-B498-43B3-948B-1728B52AA6E4}">
                <adec:decorative xmlns:adec="http://schemas.microsoft.com/office/drawing/2017/decorative" val="0"/>
              </a:ext>
            </a:extLst>
          </p:cNvPr>
          <p:cNvPicPr>
            <a:picLocks noGrp="1" noChangeAspect="1"/>
          </p:cNvPicPr>
          <p:nvPr>
            <p:ph type="pic" sz="quarter" idx="13"/>
          </p:nvPr>
        </p:nvPicPr>
        <p:blipFill>
          <a:blip r:embed="rId2"/>
          <a:srcRect l="20743" r="20743"/>
          <a:stretch>
            <a:fillRect/>
          </a:stretch>
        </p:blipFill>
        <p:spPr/>
      </p:pic>
      <p:sp>
        <p:nvSpPr>
          <p:cNvPr id="8" name="Title 7">
            <a:extLst>
              <a:ext uri="{FF2B5EF4-FFF2-40B4-BE49-F238E27FC236}">
                <a16:creationId xmlns:a16="http://schemas.microsoft.com/office/drawing/2014/main" id="{8B6C5EAB-81FF-4827-A160-22F4363C611A}"/>
              </a:ext>
            </a:extLst>
          </p:cNvPr>
          <p:cNvSpPr>
            <a:spLocks noGrp="1"/>
          </p:cNvSpPr>
          <p:nvPr>
            <p:ph type="ctrTitle"/>
          </p:nvPr>
        </p:nvSpPr>
        <p:spPr/>
        <p:txBody>
          <a:bodyPr/>
          <a:lstStyle/>
          <a:p>
            <a:r>
              <a:rPr lang="en-US" dirty="0"/>
              <a:t>Thank </a:t>
            </a:r>
            <a:r>
              <a:rPr lang="en-US" b="0" dirty="0"/>
              <a:t>You.</a:t>
            </a:r>
          </a:p>
        </p:txBody>
      </p:sp>
      <p:sp>
        <p:nvSpPr>
          <p:cNvPr id="19" name="Hexagon 18">
            <a:extLst>
              <a:ext uri="{FF2B5EF4-FFF2-40B4-BE49-F238E27FC236}">
                <a16:creationId xmlns:a16="http://schemas.microsoft.com/office/drawing/2014/main" id="{7CE8B54A-D8B2-498F-ACFB-31AC2DEB83FA}"/>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D6E86452-6AEA-4380-9682-AB26317ADB62}"/>
              </a:ext>
            </a:extLst>
          </p:cNvPr>
          <p:cNvSpPr txBox="1"/>
          <p:nvPr/>
        </p:nvSpPr>
        <p:spPr>
          <a:xfrm>
            <a:off x="3106340" y="3275110"/>
            <a:ext cx="1559722"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pic>
        <p:nvPicPr>
          <p:cNvPr id="11" name="Picture 10">
            <a:extLst>
              <a:ext uri="{FF2B5EF4-FFF2-40B4-BE49-F238E27FC236}">
                <a16:creationId xmlns:a16="http://schemas.microsoft.com/office/drawing/2014/main" id="{4EA3E30E-23EB-9447-B00D-EE6AFF8AC785}"/>
              </a:ext>
            </a:extLst>
          </p:cNvPr>
          <p:cNvPicPr>
            <a:picLocks noChangeAspect="1"/>
          </p:cNvPicPr>
          <p:nvPr/>
        </p:nvPicPr>
        <p:blipFill>
          <a:blip r:embed="rId3"/>
          <a:srcRect/>
          <a:stretch/>
        </p:blipFill>
        <p:spPr>
          <a:xfrm>
            <a:off x="9575377" y="5526336"/>
            <a:ext cx="2179086" cy="1107928"/>
          </a:xfrm>
          <a:prstGeom prst="rect">
            <a:avLst/>
          </a:prstGeom>
        </p:spPr>
      </p:pic>
    </p:spTree>
    <p:extLst>
      <p:ext uri="{BB962C8B-B14F-4D97-AF65-F5344CB8AC3E}">
        <p14:creationId xmlns:p14="http://schemas.microsoft.com/office/powerpoint/2010/main" val="2260955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descr="Building image">
            <a:extLst>
              <a:ext uri="{FF2B5EF4-FFF2-40B4-BE49-F238E27FC236}">
                <a16:creationId xmlns:a16="http://schemas.microsoft.com/office/drawing/2014/main" id="{257F6BCE-75BB-4ECD-BEA5-21C36A9CC0E9}"/>
              </a:ext>
              <a:ext uri="{C183D7F6-B498-43B3-948B-1728B52AA6E4}">
                <adec:decorative xmlns:adec="http://schemas.microsoft.com/office/drawing/2017/decorative" val="0"/>
              </a:ext>
            </a:extLst>
          </p:cNvPr>
          <p:cNvPicPr>
            <a:picLocks noGrp="1" noChangeAspect="1"/>
          </p:cNvPicPr>
          <p:nvPr>
            <p:ph type="pic" sz="quarter" idx="13"/>
          </p:nvPr>
        </p:nvPicPr>
        <p:blipFill>
          <a:blip r:embed="rId2"/>
          <a:srcRect l="20743" r="20743"/>
          <a:stretch>
            <a:fillRect/>
          </a:stretch>
        </p:blipFill>
        <p:spPr/>
      </p:pic>
      <p:sp>
        <p:nvSpPr>
          <p:cNvPr id="2" name="Title 1">
            <a:extLst>
              <a:ext uri="{FF2B5EF4-FFF2-40B4-BE49-F238E27FC236}">
                <a16:creationId xmlns:a16="http://schemas.microsoft.com/office/drawing/2014/main" id="{3D638ACE-163E-40EB-A458-E794C67EA2A6}"/>
              </a:ext>
            </a:extLst>
          </p:cNvPr>
          <p:cNvSpPr>
            <a:spLocks noGrp="1"/>
          </p:cNvSpPr>
          <p:nvPr>
            <p:ph type="ctrTitle"/>
          </p:nvPr>
        </p:nvSpPr>
        <p:spPr>
          <a:ln>
            <a:noFill/>
          </a:ln>
        </p:spPr>
        <p:txBody>
          <a:bodyPr/>
          <a:lstStyle/>
          <a:p>
            <a:r>
              <a:rPr lang="en-US" dirty="0"/>
              <a:t>[enter REP AGENCY NAME]</a:t>
            </a:r>
            <a:endParaRPr lang="en-US" b="0" dirty="0"/>
          </a:p>
        </p:txBody>
      </p:sp>
      <p:sp>
        <p:nvSpPr>
          <p:cNvPr id="3" name="Subtitle 2">
            <a:extLst>
              <a:ext uri="{FF2B5EF4-FFF2-40B4-BE49-F238E27FC236}">
                <a16:creationId xmlns:a16="http://schemas.microsoft.com/office/drawing/2014/main" id="{5C9205DF-8F5E-49F7-B00E-6F58293F5130}"/>
              </a:ext>
            </a:extLst>
          </p:cNvPr>
          <p:cNvSpPr>
            <a:spLocks noGrp="1"/>
          </p:cNvSpPr>
          <p:nvPr>
            <p:ph type="subTitle" idx="1"/>
          </p:nvPr>
        </p:nvSpPr>
        <p:spPr/>
        <p:txBody>
          <a:bodyPr/>
          <a:lstStyle/>
          <a:p>
            <a:r>
              <a:rPr lang="en-US" dirty="0"/>
              <a:t>PRESENTATION TITLE</a:t>
            </a:r>
          </a:p>
        </p:txBody>
      </p:sp>
      <p:sp>
        <p:nvSpPr>
          <p:cNvPr id="18" name="Hexagon 17">
            <a:extLst>
              <a:ext uri="{FF2B5EF4-FFF2-40B4-BE49-F238E27FC236}">
                <a16:creationId xmlns:a16="http://schemas.microsoft.com/office/drawing/2014/main" id="{0E6B042D-E9CB-40E0-AAE9-6AD11F53E044}"/>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FC9A1C71-347B-44A9-88B4-692D9731582D}"/>
              </a:ext>
            </a:extLst>
          </p:cNvPr>
          <p:cNvSpPr txBox="1"/>
          <p:nvPr/>
        </p:nvSpPr>
        <p:spPr>
          <a:xfrm>
            <a:off x="2995809" y="3275110"/>
            <a:ext cx="1803699"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pic>
        <p:nvPicPr>
          <p:cNvPr id="8" name="Picture 7">
            <a:extLst>
              <a:ext uri="{FF2B5EF4-FFF2-40B4-BE49-F238E27FC236}">
                <a16:creationId xmlns:a16="http://schemas.microsoft.com/office/drawing/2014/main" id="{5C496E41-7A9A-B246-AFA0-329FECC2C339}"/>
              </a:ext>
            </a:extLst>
          </p:cNvPr>
          <p:cNvPicPr>
            <a:picLocks noChangeAspect="1"/>
          </p:cNvPicPr>
          <p:nvPr/>
        </p:nvPicPr>
        <p:blipFill>
          <a:blip r:embed="rId3"/>
          <a:srcRect/>
          <a:stretch/>
        </p:blipFill>
        <p:spPr>
          <a:xfrm>
            <a:off x="9575377" y="5526336"/>
            <a:ext cx="2179086" cy="1107928"/>
          </a:xfrm>
          <a:prstGeom prst="rect">
            <a:avLst/>
          </a:prstGeom>
        </p:spPr>
      </p:pic>
    </p:spTree>
    <p:extLst>
      <p:ext uri="{BB962C8B-B14F-4D97-AF65-F5344CB8AC3E}">
        <p14:creationId xmlns:p14="http://schemas.microsoft.com/office/powerpoint/2010/main" val="3980699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title="Skyline">
            <a:extLst>
              <a:ext uri="{FF2B5EF4-FFF2-40B4-BE49-F238E27FC236}">
                <a16:creationId xmlns:a16="http://schemas.microsoft.com/office/drawing/2014/main" id="{6B070BD8-8610-4F64-A93A-41F46C39ECA6}"/>
              </a:ext>
            </a:extLst>
          </p:cNvPr>
          <p:cNvPicPr>
            <a:picLocks noGrp="1" noChangeAspect="1"/>
          </p:cNvPicPr>
          <p:nvPr>
            <p:ph type="pic" sz="quarter" idx="13"/>
          </p:nvPr>
        </p:nvPicPr>
        <p:blipFill>
          <a:blip r:embed="rId2"/>
          <a:srcRect t="9367" b="9367"/>
          <a:stretch>
            <a:fillRect/>
          </a:stretch>
        </p:blipFill>
        <p:spPr/>
      </p:pic>
      <p:sp>
        <p:nvSpPr>
          <p:cNvPr id="11" name="Title 10">
            <a:extLst>
              <a:ext uri="{FF2B5EF4-FFF2-40B4-BE49-F238E27FC236}">
                <a16:creationId xmlns:a16="http://schemas.microsoft.com/office/drawing/2014/main" id="{69D4BCF2-C773-495F-A4D5-860FB6A2FA91}"/>
              </a:ext>
            </a:extLst>
          </p:cNvPr>
          <p:cNvSpPr>
            <a:spLocks noGrp="1"/>
          </p:cNvSpPr>
          <p:nvPr>
            <p:ph type="title"/>
          </p:nvPr>
        </p:nvSpPr>
        <p:spPr/>
        <p:txBody>
          <a:bodyPr/>
          <a:lstStyle/>
          <a:p>
            <a:r>
              <a:rPr lang="en-US" dirty="0">
                <a:solidFill>
                  <a:schemeClr val="tx1"/>
                </a:solidFill>
              </a:rPr>
              <a:t>Title </a:t>
            </a:r>
            <a:r>
              <a:rPr lang="en-US" b="0" dirty="0">
                <a:solidFill>
                  <a:schemeClr val="tx1"/>
                </a:solidFill>
                <a:latin typeface="Calibri Light" panose="020F0302020204030204" pitchFamily="34" charset="0"/>
                <a:cs typeface="Calibri Light" panose="020F0302020204030204" pitchFamily="34" charset="0"/>
              </a:rPr>
              <a:t>Goes Here</a:t>
            </a:r>
          </a:p>
        </p:txBody>
      </p:sp>
    </p:spTree>
    <p:extLst>
      <p:ext uri="{BB962C8B-B14F-4D97-AF65-F5344CB8AC3E}">
        <p14:creationId xmlns:p14="http://schemas.microsoft.com/office/powerpoint/2010/main" val="2009224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482DBEC-EE72-4155-ACC5-87E80C5606A9}"/>
              </a:ext>
            </a:extLst>
          </p:cNvPr>
          <p:cNvSpPr>
            <a:spLocks noGrp="1"/>
          </p:cNvSpPr>
          <p:nvPr>
            <p:ph idx="1"/>
          </p:nvPr>
        </p:nvSpPr>
        <p:spPr>
          <a:xfrm>
            <a:off x="531378" y="3436124"/>
            <a:ext cx="6462809" cy="2958275"/>
          </a:xfrm>
        </p:spPr>
        <p:txBody>
          <a:bodyPr>
            <a:normAutofit fontScale="92500" lnSpcReduction="10000"/>
          </a:bodyPr>
          <a:lstStyle/>
          <a:p>
            <a:pPr lvl="0"/>
            <a:r>
              <a:rPr lang="en-US" dirty="0"/>
              <a:t>Years in business</a:t>
            </a:r>
          </a:p>
          <a:p>
            <a:pPr lvl="0"/>
            <a:r>
              <a:rPr lang="en-US" dirty="0"/>
              <a:t>Markets served</a:t>
            </a:r>
          </a:p>
          <a:p>
            <a:pPr lvl="0"/>
            <a:r>
              <a:rPr lang="en-US" dirty="0"/>
              <a:t># of people and functional roles</a:t>
            </a:r>
          </a:p>
          <a:p>
            <a:pPr lvl="0"/>
            <a:r>
              <a:rPr lang="en-US" dirty="0"/>
              <a:t># of sales calls made annually - % by distribution, contractors, end-users, specifiers</a:t>
            </a:r>
          </a:p>
          <a:p>
            <a:pPr lvl="0"/>
            <a:r>
              <a:rPr lang="en-US" dirty="0"/>
              <a:t>List any awards you’ve received</a:t>
            </a:r>
          </a:p>
          <a:p>
            <a:pPr lvl="0"/>
            <a:r>
              <a:rPr lang="en-US" dirty="0"/>
              <a:t>NEMRA member since __ and reference any leadership positions held</a:t>
            </a:r>
          </a:p>
        </p:txBody>
      </p:sp>
      <p:sp>
        <p:nvSpPr>
          <p:cNvPr id="9" name="Text Placeholder 8">
            <a:extLst>
              <a:ext uri="{FF2B5EF4-FFF2-40B4-BE49-F238E27FC236}">
                <a16:creationId xmlns:a16="http://schemas.microsoft.com/office/drawing/2014/main" id="{53469036-D1FB-4164-96AE-B6D8CECCFC96}"/>
              </a:ext>
            </a:extLst>
          </p:cNvPr>
          <p:cNvSpPr>
            <a:spLocks noGrp="1"/>
          </p:cNvSpPr>
          <p:nvPr>
            <p:ph type="body" sz="quarter" idx="13"/>
          </p:nvPr>
        </p:nvSpPr>
        <p:spPr>
          <a:xfrm>
            <a:off x="531378" y="1734740"/>
            <a:ext cx="5353856" cy="1565054"/>
          </a:xfrm>
        </p:spPr>
        <p:txBody>
          <a:bodyPr/>
          <a:lstStyle/>
          <a:p>
            <a:pPr>
              <a:buClr>
                <a:srgbClr val="002060"/>
              </a:buClr>
              <a:defRPr/>
            </a:pPr>
            <a:r>
              <a:rPr lang="en-US" altLang="en-US" i="1" dirty="0">
                <a:solidFill>
                  <a:schemeClr val="accent2"/>
                </a:solidFill>
                <a:latin typeface="Calibri" panose="020F0502020204030204" pitchFamily="34" charset="0"/>
                <a:ea typeface="Arial MT"/>
                <a:cs typeface="Calibri" panose="020F0502020204030204" pitchFamily="34" charset="0"/>
              </a:rPr>
              <a:t>On this slide present a few facts describing your firm.</a:t>
            </a:r>
            <a:endParaRPr lang="en-US" altLang="en-US" b="1" i="1" dirty="0">
              <a:solidFill>
                <a:schemeClr val="accent2"/>
              </a:solidFill>
              <a:latin typeface="Calibri" panose="020F0502020204030204" pitchFamily="34" charset="0"/>
              <a:ea typeface="Arial MT"/>
              <a:cs typeface="Calibri" panose="020F0502020204030204" pitchFamily="34" charset="0"/>
            </a:endParaRPr>
          </a:p>
          <a:p>
            <a:pPr>
              <a:buClr>
                <a:srgbClr val="002060"/>
              </a:buClr>
              <a:defRPr/>
            </a:pPr>
            <a:r>
              <a:rPr lang="en-US" altLang="en-US" b="1" i="1" dirty="0">
                <a:solidFill>
                  <a:schemeClr val="tx1"/>
                </a:solidFill>
                <a:latin typeface="Calibri" panose="020F0502020204030204" pitchFamily="34" charset="0"/>
                <a:ea typeface="Arial MT"/>
                <a:cs typeface="Calibri" panose="020F0502020204030204" pitchFamily="34" charset="0"/>
              </a:rPr>
              <a:t>Replace sample placeholder text with content specific to your Rep Firm.</a:t>
            </a:r>
          </a:p>
        </p:txBody>
      </p:sp>
      <p:sp>
        <p:nvSpPr>
          <p:cNvPr id="4" name="Title 3">
            <a:extLst>
              <a:ext uri="{FF2B5EF4-FFF2-40B4-BE49-F238E27FC236}">
                <a16:creationId xmlns:a16="http://schemas.microsoft.com/office/drawing/2014/main" id="{1ABE11BF-33A5-4653-A144-CCCBACF58C30}"/>
              </a:ext>
            </a:extLst>
          </p:cNvPr>
          <p:cNvSpPr>
            <a:spLocks noGrp="1"/>
          </p:cNvSpPr>
          <p:nvPr>
            <p:ph type="title"/>
          </p:nvPr>
        </p:nvSpPr>
        <p:spPr>
          <a:xfrm>
            <a:off x="531378" y="382844"/>
            <a:ext cx="7342622" cy="1215566"/>
          </a:xfrm>
        </p:spPr>
        <p:txBody>
          <a:bodyPr/>
          <a:lstStyle/>
          <a:p>
            <a:r>
              <a:rPr lang="en-US" dirty="0"/>
              <a:t>Quick Facts</a:t>
            </a:r>
            <a:endParaRPr lang="en-US" b="0" dirty="0"/>
          </a:p>
        </p:txBody>
      </p:sp>
      <p:pic>
        <p:nvPicPr>
          <p:cNvPr id="13" name="Picture Placeholder 12" title="Skyline">
            <a:extLst>
              <a:ext uri="{FF2B5EF4-FFF2-40B4-BE49-F238E27FC236}">
                <a16:creationId xmlns:a16="http://schemas.microsoft.com/office/drawing/2014/main" id="{066FE296-3466-420F-AD6C-D3A37B973B7D}"/>
              </a:ext>
            </a:extLst>
          </p:cNvPr>
          <p:cNvPicPr>
            <a:picLocks noGrp="1" noChangeAspect="1"/>
          </p:cNvPicPr>
          <p:nvPr>
            <p:ph type="pic" sz="quarter" idx="10"/>
          </p:nvPr>
        </p:nvPicPr>
        <p:blipFill rotWithShape="1">
          <a:blip r:embed="rId2"/>
          <a:srcRect l="23313" r="23313"/>
          <a:stretch/>
        </p:blipFill>
        <p:spPr/>
      </p:pic>
      <p:sp>
        <p:nvSpPr>
          <p:cNvPr id="11" name="Footer Placeholder 10">
            <a:extLst>
              <a:ext uri="{FF2B5EF4-FFF2-40B4-BE49-F238E27FC236}">
                <a16:creationId xmlns:a16="http://schemas.microsoft.com/office/drawing/2014/main" id="{47F4D2C2-B71A-4089-A3FE-603C32706CA6}"/>
              </a:ext>
            </a:extLst>
          </p:cNvPr>
          <p:cNvSpPr>
            <a:spLocks noGrp="1"/>
          </p:cNvSpPr>
          <p:nvPr>
            <p:ph type="ftr" sz="quarter" idx="14"/>
          </p:nvPr>
        </p:nvSpPr>
        <p:spPr/>
        <p:txBody>
          <a:bodyPr/>
          <a:lstStyle/>
          <a:p>
            <a:r>
              <a:rPr lang="en-US" dirty="0"/>
              <a:t>Add a footer</a:t>
            </a:r>
          </a:p>
        </p:txBody>
      </p:sp>
      <p:sp>
        <p:nvSpPr>
          <p:cNvPr id="12" name="Slide Number Placeholder 11">
            <a:extLst>
              <a:ext uri="{FF2B5EF4-FFF2-40B4-BE49-F238E27FC236}">
                <a16:creationId xmlns:a16="http://schemas.microsoft.com/office/drawing/2014/main" id="{FBA1BB58-7555-4382-B178-7ED04E137E77}"/>
              </a:ext>
            </a:extLst>
          </p:cNvPr>
          <p:cNvSpPr>
            <a:spLocks noGrp="1"/>
          </p:cNvSpPr>
          <p:nvPr>
            <p:ph type="sldNum" sz="quarter" idx="15"/>
          </p:nvPr>
        </p:nvSpPr>
        <p:spPr/>
        <p:txBody>
          <a:bodyPr/>
          <a:lstStyle/>
          <a:p>
            <a:fld id="{8699F50C-BE38-4BD0-BA84-9B090E1F2B9B}" type="slidenum">
              <a:rPr lang="en-US" smtClean="0"/>
              <a:pPr/>
              <a:t>4</a:t>
            </a:fld>
            <a:endParaRPr lang="en-US" dirty="0"/>
          </a:p>
        </p:txBody>
      </p:sp>
    </p:spTree>
    <p:extLst>
      <p:ext uri="{BB962C8B-B14F-4D97-AF65-F5344CB8AC3E}">
        <p14:creationId xmlns:p14="http://schemas.microsoft.com/office/powerpoint/2010/main" val="972005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Placeholder 58" title="Buildings">
            <a:extLst>
              <a:ext uri="{FF2B5EF4-FFF2-40B4-BE49-F238E27FC236}">
                <a16:creationId xmlns:a16="http://schemas.microsoft.com/office/drawing/2014/main" id="{3FCCC668-2247-4814-9CC5-9C5D4B447AA3}"/>
              </a:ext>
            </a:extLst>
          </p:cNvPr>
          <p:cNvPicPr>
            <a:picLocks noGrp="1" noChangeAspect="1"/>
          </p:cNvPicPr>
          <p:nvPr>
            <p:ph type="pic" sz="quarter" idx="14"/>
          </p:nvPr>
        </p:nvPicPr>
        <p:blipFill>
          <a:blip r:embed="rId2"/>
          <a:srcRect l="13492" r="13492"/>
          <a:stretch>
            <a:fillRect/>
          </a:stretch>
        </p:blipFill>
        <p:spPr/>
      </p:pic>
      <p:sp>
        <p:nvSpPr>
          <p:cNvPr id="42" name="Content Placeholder 6">
            <a:extLst>
              <a:ext uri="{FF2B5EF4-FFF2-40B4-BE49-F238E27FC236}">
                <a16:creationId xmlns:a16="http://schemas.microsoft.com/office/drawing/2014/main" id="{55EACD59-7C51-4810-94C6-BCB4D12346DC}"/>
              </a:ext>
            </a:extLst>
          </p:cNvPr>
          <p:cNvSpPr>
            <a:spLocks noGrp="1"/>
          </p:cNvSpPr>
          <p:nvPr>
            <p:ph idx="1"/>
          </p:nvPr>
        </p:nvSpPr>
        <p:spPr/>
        <p:txBody>
          <a:bodyPr>
            <a:normAutofit fontScale="92500"/>
          </a:bodyPr>
          <a:lstStyle/>
          <a:p>
            <a:pPr lvl="0"/>
            <a:r>
              <a:rPr lang="en-US" dirty="0"/>
              <a:t>Lorem ipsum dolor sit amet, consectetur adipiscing elit. </a:t>
            </a:r>
          </a:p>
          <a:p>
            <a:pPr lvl="0"/>
            <a:r>
              <a:rPr lang="en-US" dirty="0"/>
              <a:t>Ut fermentum a magna ut eleifend. Integer convallis suscipit ante eu varius. </a:t>
            </a:r>
          </a:p>
          <a:p>
            <a:pPr lvl="0"/>
            <a:r>
              <a:rPr lang="en-US" dirty="0"/>
              <a:t>Morbi a purus dolor. Suspendisse sit amet ipsum finibus justo viverra blandit. </a:t>
            </a:r>
          </a:p>
          <a:p>
            <a:pPr lvl="0"/>
            <a:r>
              <a:rPr lang="en-US" dirty="0"/>
              <a:t>Ut congue quis tortor eget sodales. </a:t>
            </a:r>
          </a:p>
        </p:txBody>
      </p:sp>
      <p:sp>
        <p:nvSpPr>
          <p:cNvPr id="13" name="Text Placeholder 8">
            <a:extLst>
              <a:ext uri="{FF2B5EF4-FFF2-40B4-BE49-F238E27FC236}">
                <a16:creationId xmlns:a16="http://schemas.microsoft.com/office/drawing/2014/main" id="{18D85FD9-915A-7D44-89CE-AC12FFCE2D72}"/>
              </a:ext>
            </a:extLst>
          </p:cNvPr>
          <p:cNvSpPr>
            <a:spLocks noGrp="1"/>
          </p:cNvSpPr>
          <p:nvPr>
            <p:ph type="body" sz="quarter" idx="13"/>
          </p:nvPr>
        </p:nvSpPr>
        <p:spPr>
          <a:xfrm>
            <a:off x="531378" y="1734740"/>
            <a:ext cx="4942829" cy="1126265"/>
          </a:xfrm>
        </p:spPr>
        <p:txBody>
          <a:bodyPr/>
          <a:lstStyle/>
          <a:p>
            <a:pPr>
              <a:buClr>
                <a:srgbClr val="002060"/>
              </a:buClr>
              <a:defRPr/>
            </a:pPr>
            <a:r>
              <a:rPr lang="en-US" altLang="en-US" i="1" dirty="0">
                <a:solidFill>
                  <a:schemeClr val="accent2"/>
                </a:solidFill>
                <a:latin typeface="Calibri" panose="020F0502020204030204" pitchFamily="34" charset="0"/>
                <a:ea typeface="Arial MT"/>
                <a:cs typeface="Calibri" panose="020F0502020204030204" pitchFamily="34" charset="0"/>
              </a:rPr>
              <a:t>On this slide present any     additional facts describing your firm that did not fit on the previous slide.</a:t>
            </a:r>
            <a:endParaRPr lang="en-US" altLang="en-US" b="1" i="1" dirty="0">
              <a:solidFill>
                <a:schemeClr val="accent2"/>
              </a:solidFill>
              <a:latin typeface="Calibri" panose="020F0502020204030204" pitchFamily="34" charset="0"/>
              <a:ea typeface="Arial MT"/>
              <a:cs typeface="Calibri" panose="020F0502020204030204" pitchFamily="34" charset="0"/>
            </a:endParaRPr>
          </a:p>
        </p:txBody>
      </p:sp>
      <p:sp>
        <p:nvSpPr>
          <p:cNvPr id="12" name="Title 3">
            <a:extLst>
              <a:ext uri="{FF2B5EF4-FFF2-40B4-BE49-F238E27FC236}">
                <a16:creationId xmlns:a16="http://schemas.microsoft.com/office/drawing/2014/main" id="{02CA4D21-F761-594A-918D-06257BD4D73E}"/>
              </a:ext>
            </a:extLst>
          </p:cNvPr>
          <p:cNvSpPr>
            <a:spLocks noGrp="1"/>
          </p:cNvSpPr>
          <p:nvPr>
            <p:ph type="title"/>
          </p:nvPr>
        </p:nvSpPr>
        <p:spPr>
          <a:xfrm>
            <a:off x="531378" y="382844"/>
            <a:ext cx="7342622" cy="1215566"/>
          </a:xfrm>
        </p:spPr>
        <p:txBody>
          <a:bodyPr/>
          <a:lstStyle/>
          <a:p>
            <a:r>
              <a:rPr lang="en-US" dirty="0"/>
              <a:t>Quick Facts 2</a:t>
            </a:r>
            <a:endParaRPr lang="en-US" b="0" dirty="0"/>
          </a:p>
        </p:txBody>
      </p:sp>
      <p:sp>
        <p:nvSpPr>
          <p:cNvPr id="35" name="Footer Placeholder 34">
            <a:extLst>
              <a:ext uri="{FF2B5EF4-FFF2-40B4-BE49-F238E27FC236}">
                <a16:creationId xmlns:a16="http://schemas.microsoft.com/office/drawing/2014/main" id="{6390A22B-EC07-E942-A46F-F36FDD7FDB9D}"/>
              </a:ext>
            </a:extLst>
          </p:cNvPr>
          <p:cNvSpPr>
            <a:spLocks noGrp="1"/>
          </p:cNvSpPr>
          <p:nvPr>
            <p:ph type="ftr" sz="quarter" idx="15"/>
          </p:nvPr>
        </p:nvSpPr>
        <p:spPr/>
        <p:txBody>
          <a:bodyPr/>
          <a:lstStyle/>
          <a:p>
            <a:r>
              <a:rPr lang="en-US" dirty="0"/>
              <a:t>Add a footer</a:t>
            </a:r>
          </a:p>
        </p:txBody>
      </p:sp>
      <p:sp>
        <p:nvSpPr>
          <p:cNvPr id="10" name="Slide Number Placeholder 9">
            <a:extLst>
              <a:ext uri="{FF2B5EF4-FFF2-40B4-BE49-F238E27FC236}">
                <a16:creationId xmlns:a16="http://schemas.microsoft.com/office/drawing/2014/main" id="{A267D224-5586-43DC-82CA-8605E158298B}"/>
              </a:ext>
            </a:extLst>
          </p:cNvPr>
          <p:cNvSpPr>
            <a:spLocks noGrp="1"/>
          </p:cNvSpPr>
          <p:nvPr>
            <p:ph type="sldNum" sz="quarter" idx="16"/>
          </p:nvPr>
        </p:nvSpPr>
        <p:spPr/>
        <p:txBody>
          <a:bodyPr/>
          <a:lstStyle/>
          <a:p>
            <a:fld id="{8699F50C-BE38-4BD0-BA84-9B090E1F2B9B}" type="slidenum">
              <a:rPr lang="en-US" smtClean="0"/>
              <a:pPr/>
              <a:t>5</a:t>
            </a:fld>
            <a:endParaRPr lang="en-US" dirty="0"/>
          </a:p>
        </p:txBody>
      </p:sp>
    </p:spTree>
    <p:extLst>
      <p:ext uri="{BB962C8B-B14F-4D97-AF65-F5344CB8AC3E}">
        <p14:creationId xmlns:p14="http://schemas.microsoft.com/office/powerpoint/2010/main" val="3205466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CA16A-993E-43BA-BDDC-9E427CF951B2}"/>
              </a:ext>
            </a:extLst>
          </p:cNvPr>
          <p:cNvSpPr>
            <a:spLocks noGrp="1"/>
          </p:cNvSpPr>
          <p:nvPr>
            <p:ph type="title"/>
          </p:nvPr>
        </p:nvSpPr>
        <p:spPr/>
        <p:txBody>
          <a:bodyPr/>
          <a:lstStyle/>
          <a:p>
            <a:r>
              <a:rPr lang="en-US" dirty="0"/>
              <a:t>Our </a:t>
            </a:r>
            <a:r>
              <a:rPr lang="en-US" b="0" dirty="0"/>
              <a:t>Strategy </a:t>
            </a:r>
          </a:p>
        </p:txBody>
      </p:sp>
      <p:sp>
        <p:nvSpPr>
          <p:cNvPr id="5" name="Text Placeholder 4">
            <a:extLst>
              <a:ext uri="{FF2B5EF4-FFF2-40B4-BE49-F238E27FC236}">
                <a16:creationId xmlns:a16="http://schemas.microsoft.com/office/drawing/2014/main" id="{F063A021-7C19-4C85-B48B-EFEA732C1906}"/>
              </a:ext>
            </a:extLst>
          </p:cNvPr>
          <p:cNvSpPr>
            <a:spLocks noGrp="1"/>
          </p:cNvSpPr>
          <p:nvPr>
            <p:ph type="body" idx="1"/>
          </p:nvPr>
        </p:nvSpPr>
        <p:spPr/>
        <p:txBody>
          <a:bodyPr/>
          <a:lstStyle/>
          <a:p>
            <a:r>
              <a:rPr lang="en-US" dirty="0"/>
              <a:t>EDIT MASTER TEXT STYLES</a:t>
            </a:r>
          </a:p>
        </p:txBody>
      </p:sp>
      <p:pic>
        <p:nvPicPr>
          <p:cNvPr id="8" name="Picture Placeholder 7" descr="Building image">
            <a:extLst>
              <a:ext uri="{FF2B5EF4-FFF2-40B4-BE49-F238E27FC236}">
                <a16:creationId xmlns:a16="http://schemas.microsoft.com/office/drawing/2014/main" id="{2D599535-C841-457B-BE92-EECA801ED768}"/>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810" r="20810"/>
          <a:stretch>
            <a:fillRect/>
          </a:stretch>
        </p:blipFill>
        <p:spPr/>
      </p:pic>
      <p:sp>
        <p:nvSpPr>
          <p:cNvPr id="10" name="Hexagon 9">
            <a:extLst>
              <a:ext uri="{FF2B5EF4-FFF2-40B4-BE49-F238E27FC236}">
                <a16:creationId xmlns:a16="http://schemas.microsoft.com/office/drawing/2014/main" id="{84367257-921F-4C31-9DD7-8B0616248FDF}"/>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052DBB-CC72-4F59-92CE-00AB25EFF3F6}"/>
              </a:ext>
            </a:extLst>
          </p:cNvPr>
          <p:cNvSpPr txBox="1"/>
          <p:nvPr/>
        </p:nvSpPr>
        <p:spPr>
          <a:xfrm>
            <a:off x="2967308" y="3275110"/>
            <a:ext cx="1803699"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pic>
        <p:nvPicPr>
          <p:cNvPr id="13" name="Picture 12">
            <a:extLst>
              <a:ext uri="{FF2B5EF4-FFF2-40B4-BE49-F238E27FC236}">
                <a16:creationId xmlns:a16="http://schemas.microsoft.com/office/drawing/2014/main" id="{1A12A4C9-867F-2647-A896-53975540C19E}"/>
              </a:ext>
            </a:extLst>
          </p:cNvPr>
          <p:cNvPicPr>
            <a:picLocks noChangeAspect="1"/>
          </p:cNvPicPr>
          <p:nvPr/>
        </p:nvPicPr>
        <p:blipFill>
          <a:blip r:embed="rId4"/>
          <a:srcRect/>
          <a:stretch/>
        </p:blipFill>
        <p:spPr>
          <a:xfrm>
            <a:off x="9575377" y="5526336"/>
            <a:ext cx="2179086" cy="1107928"/>
          </a:xfrm>
          <a:prstGeom prst="rect">
            <a:avLst/>
          </a:prstGeom>
        </p:spPr>
      </p:pic>
    </p:spTree>
    <p:extLst>
      <p:ext uri="{BB962C8B-B14F-4D97-AF65-F5344CB8AC3E}">
        <p14:creationId xmlns:p14="http://schemas.microsoft.com/office/powerpoint/2010/main" val="4292661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4E18385-8BEA-4522-ABAA-5AB38F0D4FC2}"/>
              </a:ext>
            </a:extLst>
          </p:cNvPr>
          <p:cNvSpPr>
            <a:spLocks noGrp="1"/>
          </p:cNvSpPr>
          <p:nvPr>
            <p:ph type="body" idx="1"/>
          </p:nvPr>
        </p:nvSpPr>
        <p:spPr>
          <a:xfrm>
            <a:off x="518678" y="2492103"/>
            <a:ext cx="5475290" cy="543063"/>
          </a:xfrm>
        </p:spPr>
        <p:txBody>
          <a:bodyPr/>
          <a:lstStyle/>
          <a:p>
            <a:r>
              <a:rPr lang="en-US" dirty="0"/>
              <a:t>Company Mission</a:t>
            </a:r>
          </a:p>
        </p:txBody>
      </p:sp>
      <p:sp>
        <p:nvSpPr>
          <p:cNvPr id="16" name="Content Placeholder 15">
            <a:extLst>
              <a:ext uri="{FF2B5EF4-FFF2-40B4-BE49-F238E27FC236}">
                <a16:creationId xmlns:a16="http://schemas.microsoft.com/office/drawing/2014/main" id="{1DCFA8A2-3FB8-48CA-933D-0800A9D2A2A2}"/>
              </a:ext>
            </a:extLst>
          </p:cNvPr>
          <p:cNvSpPr>
            <a:spLocks noGrp="1"/>
          </p:cNvSpPr>
          <p:nvPr>
            <p:ph sz="half" idx="13"/>
          </p:nvPr>
        </p:nvSpPr>
        <p:spPr>
          <a:xfrm>
            <a:off x="518678" y="3035166"/>
            <a:ext cx="5475290" cy="1271417"/>
          </a:xfrm>
        </p:spPr>
        <p:txBody>
          <a:bodyPr/>
          <a:lstStyle/>
          <a:p>
            <a:pPr>
              <a:buClr>
                <a:schemeClr val="accent2"/>
              </a:buClr>
            </a:pPr>
            <a:r>
              <a:rPr lang="en-US" dirty="0"/>
              <a:t>Nulla a erat eget nunc hendrerit ultrices eu nec nulla. Donec viverra leo aliquet, auctor quam id, convallis </a:t>
            </a:r>
            <a:r>
              <a:rPr lang="en-US" dirty="0" err="1"/>
              <a:t>orci</a:t>
            </a:r>
            <a:r>
              <a:rPr lang="en-US" dirty="0"/>
              <a:t>.</a:t>
            </a:r>
          </a:p>
        </p:txBody>
      </p:sp>
      <p:sp>
        <p:nvSpPr>
          <p:cNvPr id="17" name="Text Placeholder 16">
            <a:extLst>
              <a:ext uri="{FF2B5EF4-FFF2-40B4-BE49-F238E27FC236}">
                <a16:creationId xmlns:a16="http://schemas.microsoft.com/office/drawing/2014/main" id="{640A3223-3DA3-4CF2-82B6-1447667547BD}"/>
              </a:ext>
            </a:extLst>
          </p:cNvPr>
          <p:cNvSpPr>
            <a:spLocks noGrp="1"/>
          </p:cNvSpPr>
          <p:nvPr>
            <p:ph type="body" sz="quarter" idx="14"/>
          </p:nvPr>
        </p:nvSpPr>
        <p:spPr>
          <a:xfrm>
            <a:off x="6184693" y="2492103"/>
            <a:ext cx="5475600" cy="543063"/>
          </a:xfrm>
        </p:spPr>
        <p:txBody>
          <a:bodyPr/>
          <a:lstStyle/>
          <a:p>
            <a:r>
              <a:rPr lang="en-US" dirty="0"/>
              <a:t>Vision Statement</a:t>
            </a:r>
          </a:p>
        </p:txBody>
      </p:sp>
      <p:sp>
        <p:nvSpPr>
          <p:cNvPr id="18" name="Content Placeholder 17">
            <a:extLst>
              <a:ext uri="{FF2B5EF4-FFF2-40B4-BE49-F238E27FC236}">
                <a16:creationId xmlns:a16="http://schemas.microsoft.com/office/drawing/2014/main" id="{C955AFB3-173C-4848-B3E9-1375591B297E}"/>
              </a:ext>
            </a:extLst>
          </p:cNvPr>
          <p:cNvSpPr>
            <a:spLocks noGrp="1"/>
          </p:cNvSpPr>
          <p:nvPr>
            <p:ph sz="quarter" idx="15"/>
          </p:nvPr>
        </p:nvSpPr>
        <p:spPr>
          <a:xfrm>
            <a:off x="6184692" y="3050102"/>
            <a:ext cx="5291925" cy="1256481"/>
          </a:xfrm>
        </p:spPr>
        <p:txBody>
          <a:bodyPr>
            <a:normAutofit/>
          </a:bodyPr>
          <a:lstStyle/>
          <a:p>
            <a:pPr>
              <a:buClr>
                <a:schemeClr val="accent2"/>
              </a:buClr>
            </a:pPr>
            <a:r>
              <a:rPr lang="en-US" dirty="0"/>
              <a:t>Nulla a erat eget nunc hendrerit ultrices eu nec nulla. Donec viverra leo aliquet, auctor quam id, convallis orci. </a:t>
            </a:r>
          </a:p>
        </p:txBody>
      </p:sp>
      <p:sp>
        <p:nvSpPr>
          <p:cNvPr id="19" name="Text Placeholder 18">
            <a:extLst>
              <a:ext uri="{FF2B5EF4-FFF2-40B4-BE49-F238E27FC236}">
                <a16:creationId xmlns:a16="http://schemas.microsoft.com/office/drawing/2014/main" id="{DFE11F38-F66B-4F95-8224-6CCA69D57617}"/>
              </a:ext>
            </a:extLst>
          </p:cNvPr>
          <p:cNvSpPr>
            <a:spLocks noGrp="1"/>
          </p:cNvSpPr>
          <p:nvPr>
            <p:ph type="body" sz="quarter" idx="16"/>
          </p:nvPr>
        </p:nvSpPr>
        <p:spPr>
          <a:xfrm>
            <a:off x="518678" y="1038380"/>
            <a:ext cx="8644777" cy="1189787"/>
          </a:xfrm>
        </p:spPr>
        <p:txBody>
          <a:bodyPr/>
          <a:lstStyle/>
          <a:p>
            <a:pPr>
              <a:buClr>
                <a:srgbClr val="002060"/>
              </a:buClr>
              <a:defRPr/>
            </a:pPr>
            <a:r>
              <a:rPr lang="en-US" altLang="en-US" b="1" i="1" dirty="0">
                <a:solidFill>
                  <a:schemeClr val="bg2"/>
                </a:solidFill>
                <a:latin typeface="Arial" panose="020B0604020202020204" pitchFamily="34" charset="0"/>
                <a:ea typeface="Arial MT"/>
                <a:cs typeface="Arial" panose="020B0604020202020204" pitchFamily="34" charset="0"/>
              </a:rPr>
              <a:t>Replace sample placeholder text with content specific to your Rep Firm.</a:t>
            </a:r>
            <a:endParaRPr lang="en-US" i="1" dirty="0">
              <a:solidFill>
                <a:schemeClr val="bg2"/>
              </a:solidFill>
              <a:latin typeface="Arial" panose="020B0604020202020204" pitchFamily="34" charset="0"/>
              <a:cs typeface="Arial" panose="020B0604020202020204" pitchFamily="34" charset="0"/>
            </a:endParaRPr>
          </a:p>
          <a:p>
            <a:pPr>
              <a:buClr>
                <a:srgbClr val="002060"/>
              </a:buClr>
              <a:defRPr/>
            </a:pPr>
            <a:r>
              <a:rPr lang="en-US" i="1" dirty="0">
                <a:latin typeface="Arial" panose="020B0604020202020204" pitchFamily="34" charset="0"/>
                <a:cs typeface="Arial" panose="020B0604020202020204" pitchFamily="34" charset="0"/>
              </a:rPr>
              <a:t>On this slide highlight your firm’s strategic direction</a:t>
            </a:r>
            <a:endParaRPr lang="en-US" dirty="0"/>
          </a:p>
        </p:txBody>
      </p:sp>
      <p:sp>
        <p:nvSpPr>
          <p:cNvPr id="20" name="Footer Placeholder 4">
            <a:extLst>
              <a:ext uri="{FF2B5EF4-FFF2-40B4-BE49-F238E27FC236}">
                <a16:creationId xmlns:a16="http://schemas.microsoft.com/office/drawing/2014/main" id="{391D3201-20F9-4DD7-B4EB-F41AF17CA428}"/>
              </a:ext>
            </a:extLst>
          </p:cNvPr>
          <p:cNvSpPr>
            <a:spLocks noGrp="1"/>
          </p:cNvSpPr>
          <p:nvPr>
            <p:ph type="ftr" sz="quarter" idx="17"/>
          </p:nvPr>
        </p:nvSpPr>
        <p:spPr/>
        <p:txBody>
          <a:bodyPr/>
          <a:lstStyle>
            <a:lvl1pPr algn="r">
              <a:defRPr sz="1200">
                <a:solidFill>
                  <a:schemeClr val="tx1">
                    <a:lumMod val="50000"/>
                    <a:lumOff val="50000"/>
                  </a:schemeClr>
                </a:solidFill>
              </a:defRPr>
            </a:lvl1pPr>
          </a:lstStyle>
          <a:p>
            <a:pPr algn="l"/>
            <a:r>
              <a:rPr lang="en-US" dirty="0"/>
              <a:t>Add a footer</a:t>
            </a:r>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US" smtClean="0"/>
              <a:pPr/>
              <a:t>7</a:t>
            </a:fld>
            <a:endParaRPr lang="en-US" dirty="0"/>
          </a:p>
        </p:txBody>
      </p:sp>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a:xfrm>
            <a:off x="518678" y="209029"/>
            <a:ext cx="8333222" cy="578912"/>
          </a:xfrm>
        </p:spPr>
        <p:txBody>
          <a:bodyPr>
            <a:normAutofit fontScale="90000"/>
          </a:bodyPr>
          <a:lstStyle/>
          <a:p>
            <a:r>
              <a:rPr lang="en-US" dirty="0"/>
              <a:t>Our </a:t>
            </a:r>
            <a:r>
              <a:rPr lang="en-US" b="0" dirty="0"/>
              <a:t>Strategy</a:t>
            </a:r>
          </a:p>
        </p:txBody>
      </p:sp>
      <p:sp>
        <p:nvSpPr>
          <p:cNvPr id="12" name="Text Placeholder 14">
            <a:extLst>
              <a:ext uri="{FF2B5EF4-FFF2-40B4-BE49-F238E27FC236}">
                <a16:creationId xmlns:a16="http://schemas.microsoft.com/office/drawing/2014/main" id="{A95D3351-1FF4-A247-B49C-3DCAA980CAB3}"/>
              </a:ext>
            </a:extLst>
          </p:cNvPr>
          <p:cNvSpPr txBox="1">
            <a:spLocks/>
          </p:cNvSpPr>
          <p:nvPr/>
        </p:nvSpPr>
        <p:spPr>
          <a:xfrm>
            <a:off x="518678" y="4306583"/>
            <a:ext cx="5475290" cy="543063"/>
          </a:xfrm>
          <a:prstGeom prst="rect">
            <a:avLst/>
          </a:prstGeom>
        </p:spPr>
        <p:txBody>
          <a:bodyPr anchor="b">
            <a:norm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Value Proposition</a:t>
            </a:r>
          </a:p>
        </p:txBody>
      </p:sp>
      <p:sp>
        <p:nvSpPr>
          <p:cNvPr id="13" name="Content Placeholder 15">
            <a:extLst>
              <a:ext uri="{FF2B5EF4-FFF2-40B4-BE49-F238E27FC236}">
                <a16:creationId xmlns:a16="http://schemas.microsoft.com/office/drawing/2014/main" id="{2C3EDEA8-B5C1-BE4C-AEB2-65E40054A2E7}"/>
              </a:ext>
            </a:extLst>
          </p:cNvPr>
          <p:cNvSpPr txBox="1">
            <a:spLocks/>
          </p:cNvSpPr>
          <p:nvPr/>
        </p:nvSpPr>
        <p:spPr>
          <a:xfrm>
            <a:off x="518678" y="4849646"/>
            <a:ext cx="5475290" cy="1271417"/>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US" dirty="0" err="1"/>
              <a:t>Nulla</a:t>
            </a:r>
            <a:r>
              <a:rPr lang="en-US" dirty="0"/>
              <a:t> a </a:t>
            </a:r>
            <a:r>
              <a:rPr lang="en-US" dirty="0" err="1"/>
              <a:t>erat</a:t>
            </a:r>
            <a:r>
              <a:rPr lang="en-US" dirty="0"/>
              <a:t> </a:t>
            </a:r>
            <a:r>
              <a:rPr lang="en-US" dirty="0" err="1"/>
              <a:t>eget</a:t>
            </a:r>
            <a:r>
              <a:rPr lang="en-US" dirty="0"/>
              <a:t> </a:t>
            </a:r>
            <a:r>
              <a:rPr lang="en-US" dirty="0" err="1"/>
              <a:t>nunc</a:t>
            </a:r>
            <a:r>
              <a:rPr lang="en-US" dirty="0"/>
              <a:t> </a:t>
            </a:r>
            <a:r>
              <a:rPr lang="en-US" dirty="0" err="1"/>
              <a:t>hendrerit</a:t>
            </a:r>
            <a:r>
              <a:rPr lang="en-US" dirty="0"/>
              <a:t> </a:t>
            </a:r>
            <a:r>
              <a:rPr lang="en-US" dirty="0" err="1"/>
              <a:t>ultrices</a:t>
            </a:r>
            <a:r>
              <a:rPr lang="en-US" dirty="0"/>
              <a:t> </a:t>
            </a:r>
            <a:r>
              <a:rPr lang="en-US" dirty="0" err="1"/>
              <a:t>eu</a:t>
            </a:r>
            <a:r>
              <a:rPr lang="en-US" dirty="0"/>
              <a:t> </a:t>
            </a:r>
            <a:r>
              <a:rPr lang="en-US" dirty="0" err="1"/>
              <a:t>nec</a:t>
            </a:r>
            <a:r>
              <a:rPr lang="en-US" dirty="0"/>
              <a:t> </a:t>
            </a:r>
            <a:r>
              <a:rPr lang="en-US" dirty="0" err="1"/>
              <a:t>nulla</a:t>
            </a:r>
            <a:r>
              <a:rPr lang="en-US" dirty="0"/>
              <a:t>. </a:t>
            </a:r>
            <a:r>
              <a:rPr lang="en-US" dirty="0" err="1"/>
              <a:t>Donec</a:t>
            </a:r>
            <a:r>
              <a:rPr lang="en-US" dirty="0"/>
              <a:t> </a:t>
            </a:r>
            <a:r>
              <a:rPr lang="en-US" dirty="0" err="1"/>
              <a:t>viverra</a:t>
            </a:r>
            <a:r>
              <a:rPr lang="en-US" dirty="0"/>
              <a:t> </a:t>
            </a:r>
            <a:r>
              <a:rPr lang="en-US" dirty="0" err="1"/>
              <a:t>leo</a:t>
            </a:r>
            <a:r>
              <a:rPr lang="en-US" dirty="0"/>
              <a:t> </a:t>
            </a:r>
            <a:r>
              <a:rPr lang="en-US" dirty="0" err="1"/>
              <a:t>aliquet</a:t>
            </a:r>
            <a:r>
              <a:rPr lang="en-US" dirty="0"/>
              <a:t>, </a:t>
            </a:r>
            <a:r>
              <a:rPr lang="en-US" dirty="0" err="1"/>
              <a:t>auctor</a:t>
            </a:r>
            <a:r>
              <a:rPr lang="en-US" dirty="0"/>
              <a:t> </a:t>
            </a:r>
            <a:r>
              <a:rPr lang="en-US" dirty="0" err="1"/>
              <a:t>quam</a:t>
            </a:r>
            <a:r>
              <a:rPr lang="en-US" dirty="0"/>
              <a:t> id, convallis </a:t>
            </a:r>
            <a:r>
              <a:rPr lang="en-US" dirty="0" err="1"/>
              <a:t>orci</a:t>
            </a:r>
            <a:r>
              <a:rPr lang="en-US" dirty="0"/>
              <a:t>. </a:t>
            </a:r>
          </a:p>
        </p:txBody>
      </p:sp>
      <p:sp>
        <p:nvSpPr>
          <p:cNvPr id="22" name="Text Placeholder 14">
            <a:extLst>
              <a:ext uri="{FF2B5EF4-FFF2-40B4-BE49-F238E27FC236}">
                <a16:creationId xmlns:a16="http://schemas.microsoft.com/office/drawing/2014/main" id="{E8687817-F079-6A4A-B4C7-D826DB4BA47C}"/>
              </a:ext>
            </a:extLst>
          </p:cNvPr>
          <p:cNvSpPr txBox="1">
            <a:spLocks/>
          </p:cNvSpPr>
          <p:nvPr/>
        </p:nvSpPr>
        <p:spPr>
          <a:xfrm>
            <a:off x="6185003" y="4306582"/>
            <a:ext cx="5475290" cy="543063"/>
          </a:xfrm>
          <a:prstGeom prst="rect">
            <a:avLst/>
          </a:prstGeom>
        </p:spPr>
        <p:txBody>
          <a:bodyPr anchor="b">
            <a:normAutofit/>
          </a:bodyPr>
          <a:lstStyle>
            <a:lvl1pPr marL="0" indent="0" algn="l" defTabSz="914400" rtl="0" eaLnBrk="1" latinLnBrk="0" hangingPunct="1">
              <a:lnSpc>
                <a:spcPct val="100000"/>
              </a:lnSpc>
              <a:spcBef>
                <a:spcPts val="0"/>
              </a:spcBef>
              <a:buClr>
                <a:srgbClr val="2E7A40"/>
              </a:buClr>
              <a:buFont typeface="Arial" panose="020B0604020202020204" pitchFamily="34" charset="0"/>
              <a:buNone/>
              <a:defRPr lang="en-US" sz="2800" b="1" kern="1200">
                <a:solidFill>
                  <a:schemeClr val="accent2"/>
                </a:solidFill>
                <a:latin typeface="+mn-lt"/>
                <a:ea typeface="+mn-ea"/>
                <a:cs typeface="+mn-cs"/>
              </a:defRPr>
            </a:lvl1pPr>
            <a:lvl2pPr marL="457200" indent="0" algn="l" defTabSz="914400" rtl="0" eaLnBrk="1" latinLnBrk="0" hangingPunct="1">
              <a:lnSpc>
                <a:spcPct val="90000"/>
              </a:lnSpc>
              <a:spcBef>
                <a:spcPts val="500"/>
              </a:spcBef>
              <a:buClr>
                <a:srgbClr val="2E7A40"/>
              </a:buClr>
              <a:buFont typeface="Arial" panose="020B0604020202020204" pitchFamily="34" charset="0"/>
              <a:buNone/>
              <a:defRPr lang="en-US"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Clr>
                <a:srgbClr val="2E7A40"/>
              </a:buClr>
              <a:buFont typeface="Arial" panose="020B0604020202020204" pitchFamily="34" charset="0"/>
              <a:buNone/>
              <a:defRPr lang="en-US"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Clr>
                <a:srgbClr val="2E7A40"/>
              </a:buClr>
              <a:buFont typeface="Arial" panose="020B0604020202020204" pitchFamily="34" charset="0"/>
              <a:buNone/>
              <a:defRPr lang="en-US"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Clr>
                <a:srgbClr val="2E7A40"/>
              </a:buClr>
              <a:buFont typeface="Arial" panose="020B0604020202020204" pitchFamily="34" charset="0"/>
              <a:buNone/>
              <a:defRPr lang="en-IN"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US" dirty="0"/>
              <a:t>Succession Plan</a:t>
            </a:r>
          </a:p>
        </p:txBody>
      </p:sp>
      <p:sp>
        <p:nvSpPr>
          <p:cNvPr id="23" name="Content Placeholder 15">
            <a:extLst>
              <a:ext uri="{FF2B5EF4-FFF2-40B4-BE49-F238E27FC236}">
                <a16:creationId xmlns:a16="http://schemas.microsoft.com/office/drawing/2014/main" id="{56CE6B3D-E5B9-CC4F-9386-98959A6CD4E8}"/>
              </a:ext>
            </a:extLst>
          </p:cNvPr>
          <p:cNvSpPr txBox="1">
            <a:spLocks/>
          </p:cNvSpPr>
          <p:nvPr/>
        </p:nvSpPr>
        <p:spPr>
          <a:xfrm>
            <a:off x="6184693" y="4849645"/>
            <a:ext cx="5475290" cy="1271417"/>
          </a:xfrm>
          <a:prstGeom prst="rect">
            <a:avLst/>
          </a:prstGeom>
        </p:spPr>
        <p:txBody>
          <a:bodyPr>
            <a:normAutofit/>
          </a:bodyPr>
          <a:lstStyle>
            <a:lvl1pPr marL="228600" indent="-228600" algn="l" defTabSz="914400" rtl="0" eaLnBrk="1" latinLnBrk="0" hangingPunct="1">
              <a:lnSpc>
                <a:spcPct val="90000"/>
              </a:lnSpc>
              <a:spcBef>
                <a:spcPts val="1000"/>
              </a:spcBef>
              <a:buClr>
                <a:srgbClr val="2E7A40"/>
              </a:buClr>
              <a:buFont typeface="Arial" panose="020B0604020202020204" pitchFamily="34" charset="0"/>
              <a:buChar char="•"/>
              <a:defRPr lang="en-US" sz="2400" kern="1200" dirty="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2E7A40"/>
              </a:buClr>
              <a:buFont typeface="Arial" panose="020B0604020202020204" pitchFamily="34" charset="0"/>
              <a:buChar char="•"/>
              <a:defRPr lang="en-US" sz="2000" kern="1200" dirty="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2E7A40"/>
              </a:buClr>
              <a:buFont typeface="Arial" panose="020B0604020202020204" pitchFamily="34" charset="0"/>
              <a:buChar char="•"/>
              <a:defRPr lang="en-US" sz="1800" kern="1200" dirty="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2E7A40"/>
              </a:buClr>
              <a:buFont typeface="Arial" panose="020B0604020202020204" pitchFamily="34" charset="0"/>
              <a:buChar char="•"/>
              <a:defRPr lang="en-US" sz="1600" kern="1200" dirty="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2E7A40"/>
              </a:buClr>
              <a:buFont typeface="Arial" panose="020B0604020202020204" pitchFamily="34" charset="0"/>
              <a:buChar char="•"/>
              <a:defRPr lang="en-IN" sz="1600" kern="1200" dirty="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2"/>
              </a:buClr>
            </a:pPr>
            <a:r>
              <a:rPr lang="en-US" dirty="0" err="1"/>
              <a:t>Nulla</a:t>
            </a:r>
            <a:r>
              <a:rPr lang="en-US" dirty="0"/>
              <a:t> a </a:t>
            </a:r>
            <a:r>
              <a:rPr lang="en-US" dirty="0" err="1"/>
              <a:t>erat</a:t>
            </a:r>
            <a:r>
              <a:rPr lang="en-US" dirty="0"/>
              <a:t> </a:t>
            </a:r>
            <a:r>
              <a:rPr lang="en-US" dirty="0" err="1"/>
              <a:t>eget</a:t>
            </a:r>
            <a:r>
              <a:rPr lang="en-US" dirty="0"/>
              <a:t> </a:t>
            </a:r>
            <a:r>
              <a:rPr lang="en-US" dirty="0" err="1"/>
              <a:t>nunc</a:t>
            </a:r>
            <a:r>
              <a:rPr lang="en-US" dirty="0"/>
              <a:t> </a:t>
            </a:r>
            <a:r>
              <a:rPr lang="en-US" dirty="0" err="1"/>
              <a:t>hendrerit</a:t>
            </a:r>
            <a:r>
              <a:rPr lang="en-US" dirty="0"/>
              <a:t> </a:t>
            </a:r>
            <a:r>
              <a:rPr lang="en-US" dirty="0" err="1"/>
              <a:t>ultrices</a:t>
            </a:r>
            <a:r>
              <a:rPr lang="en-US" dirty="0"/>
              <a:t> </a:t>
            </a:r>
            <a:r>
              <a:rPr lang="en-US" dirty="0" err="1"/>
              <a:t>eu</a:t>
            </a:r>
            <a:r>
              <a:rPr lang="en-US" dirty="0"/>
              <a:t> </a:t>
            </a:r>
            <a:r>
              <a:rPr lang="en-US" dirty="0" err="1"/>
              <a:t>nec</a:t>
            </a:r>
            <a:r>
              <a:rPr lang="en-US" dirty="0"/>
              <a:t> </a:t>
            </a:r>
            <a:r>
              <a:rPr lang="en-US" dirty="0" err="1"/>
              <a:t>nulla</a:t>
            </a:r>
            <a:r>
              <a:rPr lang="en-US" dirty="0"/>
              <a:t>. </a:t>
            </a:r>
            <a:r>
              <a:rPr lang="en-US" dirty="0" err="1"/>
              <a:t>Donec</a:t>
            </a:r>
            <a:r>
              <a:rPr lang="en-US" dirty="0"/>
              <a:t> </a:t>
            </a:r>
            <a:r>
              <a:rPr lang="en-US" dirty="0" err="1"/>
              <a:t>viverra</a:t>
            </a:r>
            <a:r>
              <a:rPr lang="en-US" dirty="0"/>
              <a:t> </a:t>
            </a:r>
            <a:r>
              <a:rPr lang="en-US" dirty="0" err="1"/>
              <a:t>leo</a:t>
            </a:r>
            <a:r>
              <a:rPr lang="en-US" dirty="0"/>
              <a:t> </a:t>
            </a:r>
            <a:r>
              <a:rPr lang="en-US" dirty="0" err="1"/>
              <a:t>aliquet</a:t>
            </a:r>
            <a:r>
              <a:rPr lang="en-US" dirty="0"/>
              <a:t>, </a:t>
            </a:r>
            <a:r>
              <a:rPr lang="en-US" dirty="0" err="1"/>
              <a:t>auctor</a:t>
            </a:r>
            <a:r>
              <a:rPr lang="en-US" dirty="0"/>
              <a:t> </a:t>
            </a:r>
            <a:r>
              <a:rPr lang="en-US" dirty="0" err="1"/>
              <a:t>quam</a:t>
            </a:r>
            <a:r>
              <a:rPr lang="en-US" dirty="0"/>
              <a:t> id, convallis </a:t>
            </a:r>
            <a:r>
              <a:rPr lang="en-US" dirty="0" err="1"/>
              <a:t>orci</a:t>
            </a:r>
            <a:r>
              <a:rPr lang="en-US" dirty="0"/>
              <a:t>. </a:t>
            </a:r>
          </a:p>
        </p:txBody>
      </p:sp>
    </p:spTree>
    <p:extLst>
      <p:ext uri="{BB962C8B-B14F-4D97-AF65-F5344CB8AC3E}">
        <p14:creationId xmlns:p14="http://schemas.microsoft.com/office/powerpoint/2010/main" val="3891516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1CA16A-993E-43BA-BDDC-9E427CF951B2}"/>
              </a:ext>
            </a:extLst>
          </p:cNvPr>
          <p:cNvSpPr>
            <a:spLocks noGrp="1"/>
          </p:cNvSpPr>
          <p:nvPr>
            <p:ph type="title"/>
          </p:nvPr>
        </p:nvSpPr>
        <p:spPr/>
        <p:txBody>
          <a:bodyPr/>
          <a:lstStyle/>
          <a:p>
            <a:r>
              <a:rPr lang="en-US" dirty="0"/>
              <a:t>Technology</a:t>
            </a:r>
            <a:r>
              <a:rPr lang="en-US" b="0" dirty="0"/>
              <a:t> </a:t>
            </a:r>
          </a:p>
        </p:txBody>
      </p:sp>
      <p:sp>
        <p:nvSpPr>
          <p:cNvPr id="5" name="Text Placeholder 4">
            <a:extLst>
              <a:ext uri="{FF2B5EF4-FFF2-40B4-BE49-F238E27FC236}">
                <a16:creationId xmlns:a16="http://schemas.microsoft.com/office/drawing/2014/main" id="{F063A021-7C19-4C85-B48B-EFEA732C1906}"/>
              </a:ext>
            </a:extLst>
          </p:cNvPr>
          <p:cNvSpPr>
            <a:spLocks noGrp="1"/>
          </p:cNvSpPr>
          <p:nvPr>
            <p:ph type="body" idx="1"/>
          </p:nvPr>
        </p:nvSpPr>
        <p:spPr/>
        <p:txBody>
          <a:bodyPr/>
          <a:lstStyle/>
          <a:p>
            <a:r>
              <a:rPr lang="en-US" dirty="0"/>
              <a:t>EDIT MASTER TEXT STYLES</a:t>
            </a:r>
          </a:p>
        </p:txBody>
      </p:sp>
      <p:pic>
        <p:nvPicPr>
          <p:cNvPr id="8" name="Picture Placeholder 7" descr="Building image">
            <a:extLst>
              <a:ext uri="{FF2B5EF4-FFF2-40B4-BE49-F238E27FC236}">
                <a16:creationId xmlns:a16="http://schemas.microsoft.com/office/drawing/2014/main" id="{2D599535-C841-457B-BE92-EECA801ED768}"/>
              </a:ext>
              <a:ext uri="{C183D7F6-B498-43B3-948B-1728B52AA6E4}">
                <adec:decorative xmlns:adec="http://schemas.microsoft.com/office/drawing/2017/decorative" val="0"/>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0810" r="20810"/>
          <a:stretch>
            <a:fillRect/>
          </a:stretch>
        </p:blipFill>
        <p:spPr/>
      </p:pic>
      <p:sp>
        <p:nvSpPr>
          <p:cNvPr id="10" name="Hexagon 9">
            <a:extLst>
              <a:ext uri="{FF2B5EF4-FFF2-40B4-BE49-F238E27FC236}">
                <a16:creationId xmlns:a16="http://schemas.microsoft.com/office/drawing/2014/main" id="{84367257-921F-4C31-9DD7-8B0616248FDF}"/>
              </a:ext>
              <a:ext uri="{C183D7F6-B498-43B3-948B-1728B52AA6E4}">
                <adec:decorative xmlns:adec="http://schemas.microsoft.com/office/drawing/2017/decorative" val="1"/>
              </a:ext>
            </a:extLst>
          </p:cNvPr>
          <p:cNvSpPr/>
          <p:nvPr/>
        </p:nvSpPr>
        <p:spPr>
          <a:xfrm rot="16200000">
            <a:off x="2679702" y="2388914"/>
            <a:ext cx="2412998" cy="2080172"/>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64052DBB-CC72-4F59-92CE-00AB25EFF3F6}"/>
              </a:ext>
            </a:extLst>
          </p:cNvPr>
          <p:cNvSpPr txBox="1"/>
          <p:nvPr/>
        </p:nvSpPr>
        <p:spPr>
          <a:xfrm>
            <a:off x="2967308" y="3275110"/>
            <a:ext cx="1803699" cy="307777"/>
          </a:xfrm>
          <a:prstGeom prst="rect">
            <a:avLst/>
          </a:prstGeom>
          <a:noFill/>
        </p:spPr>
        <p:txBody>
          <a:bodyPr wrap="none" rtlCol="0">
            <a:spAutoFit/>
          </a:bodyPr>
          <a:lstStyle/>
          <a:p>
            <a:r>
              <a:rPr lang="en-US" sz="1400" dirty="0">
                <a:solidFill>
                  <a:srgbClr val="FF0000"/>
                </a:solidFill>
                <a:latin typeface="Calibri Light" panose="020F0302020204030204" pitchFamily="34" charset="0"/>
                <a:cs typeface="Calibri Light" panose="020F0302020204030204" pitchFamily="34" charset="0"/>
              </a:rPr>
              <a:t>PUT YOUR LOGO HERE</a:t>
            </a:r>
          </a:p>
        </p:txBody>
      </p:sp>
      <p:pic>
        <p:nvPicPr>
          <p:cNvPr id="13" name="Picture 12">
            <a:extLst>
              <a:ext uri="{FF2B5EF4-FFF2-40B4-BE49-F238E27FC236}">
                <a16:creationId xmlns:a16="http://schemas.microsoft.com/office/drawing/2014/main" id="{68244683-F8C5-9F45-B7FA-ED142C08DA9C}"/>
              </a:ext>
            </a:extLst>
          </p:cNvPr>
          <p:cNvPicPr>
            <a:picLocks noChangeAspect="1"/>
          </p:cNvPicPr>
          <p:nvPr/>
        </p:nvPicPr>
        <p:blipFill>
          <a:blip r:embed="rId4"/>
          <a:srcRect/>
          <a:stretch/>
        </p:blipFill>
        <p:spPr>
          <a:xfrm>
            <a:off x="9575377" y="5526336"/>
            <a:ext cx="2179086" cy="1107928"/>
          </a:xfrm>
          <a:prstGeom prst="rect">
            <a:avLst/>
          </a:prstGeom>
        </p:spPr>
      </p:pic>
    </p:spTree>
    <p:extLst>
      <p:ext uri="{BB962C8B-B14F-4D97-AF65-F5344CB8AC3E}">
        <p14:creationId xmlns:p14="http://schemas.microsoft.com/office/powerpoint/2010/main" val="1720146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24E18385-8BEA-4522-ABAA-5AB38F0D4FC2}"/>
              </a:ext>
            </a:extLst>
          </p:cNvPr>
          <p:cNvSpPr>
            <a:spLocks noGrp="1"/>
          </p:cNvSpPr>
          <p:nvPr>
            <p:ph type="body" idx="1"/>
          </p:nvPr>
        </p:nvSpPr>
        <p:spPr>
          <a:xfrm>
            <a:off x="518678" y="2697820"/>
            <a:ext cx="5475290" cy="543063"/>
          </a:xfrm>
        </p:spPr>
        <p:txBody>
          <a:bodyPr/>
          <a:lstStyle/>
          <a:p>
            <a:r>
              <a:rPr lang="en-US" dirty="0"/>
              <a:t>How We Use It</a:t>
            </a:r>
          </a:p>
        </p:txBody>
      </p:sp>
      <p:sp>
        <p:nvSpPr>
          <p:cNvPr id="16" name="Content Placeholder 15">
            <a:extLst>
              <a:ext uri="{FF2B5EF4-FFF2-40B4-BE49-F238E27FC236}">
                <a16:creationId xmlns:a16="http://schemas.microsoft.com/office/drawing/2014/main" id="{1DCFA8A2-3FB8-48CA-933D-0800A9D2A2A2}"/>
              </a:ext>
            </a:extLst>
          </p:cNvPr>
          <p:cNvSpPr>
            <a:spLocks noGrp="1"/>
          </p:cNvSpPr>
          <p:nvPr>
            <p:ph sz="half" idx="13"/>
          </p:nvPr>
        </p:nvSpPr>
        <p:spPr>
          <a:xfrm>
            <a:off x="518678" y="3240883"/>
            <a:ext cx="5475290" cy="1271417"/>
          </a:xfrm>
        </p:spPr>
        <p:txBody>
          <a:bodyPr/>
          <a:lstStyle/>
          <a:p>
            <a:pPr>
              <a:buClr>
                <a:schemeClr val="accent2"/>
              </a:buClr>
            </a:pPr>
            <a:r>
              <a:rPr lang="en-US" dirty="0"/>
              <a:t>State how you use technology in your firm to be more productive</a:t>
            </a:r>
          </a:p>
        </p:txBody>
      </p:sp>
      <p:sp>
        <p:nvSpPr>
          <p:cNvPr id="17" name="Text Placeholder 16">
            <a:extLst>
              <a:ext uri="{FF2B5EF4-FFF2-40B4-BE49-F238E27FC236}">
                <a16:creationId xmlns:a16="http://schemas.microsoft.com/office/drawing/2014/main" id="{640A3223-3DA3-4CF2-82B6-1447667547BD}"/>
              </a:ext>
            </a:extLst>
          </p:cNvPr>
          <p:cNvSpPr>
            <a:spLocks noGrp="1"/>
          </p:cNvSpPr>
          <p:nvPr>
            <p:ph type="body" sz="quarter" idx="14"/>
          </p:nvPr>
        </p:nvSpPr>
        <p:spPr>
          <a:xfrm>
            <a:off x="6184693" y="2697820"/>
            <a:ext cx="5475600" cy="543063"/>
          </a:xfrm>
        </p:spPr>
        <p:txBody>
          <a:bodyPr/>
          <a:lstStyle/>
          <a:p>
            <a:r>
              <a:rPr lang="en-US" dirty="0"/>
              <a:t>Sales Enablement Tools</a:t>
            </a:r>
          </a:p>
        </p:txBody>
      </p:sp>
      <p:sp>
        <p:nvSpPr>
          <p:cNvPr id="18" name="Content Placeholder 17">
            <a:extLst>
              <a:ext uri="{FF2B5EF4-FFF2-40B4-BE49-F238E27FC236}">
                <a16:creationId xmlns:a16="http://schemas.microsoft.com/office/drawing/2014/main" id="{C955AFB3-173C-4848-B3E9-1375591B297E}"/>
              </a:ext>
            </a:extLst>
          </p:cNvPr>
          <p:cNvSpPr>
            <a:spLocks noGrp="1"/>
          </p:cNvSpPr>
          <p:nvPr>
            <p:ph sz="quarter" idx="15"/>
          </p:nvPr>
        </p:nvSpPr>
        <p:spPr>
          <a:xfrm>
            <a:off x="6184692" y="3255819"/>
            <a:ext cx="5291925" cy="2119370"/>
          </a:xfrm>
        </p:spPr>
        <p:txBody>
          <a:bodyPr>
            <a:normAutofit/>
          </a:bodyPr>
          <a:lstStyle/>
          <a:p>
            <a:pPr>
              <a:buClr>
                <a:schemeClr val="accent2"/>
              </a:buClr>
            </a:pPr>
            <a:r>
              <a:rPr lang="en-US" dirty="0"/>
              <a:t>Describe tools and resources you have implemented to enable sales or create demand</a:t>
            </a:r>
          </a:p>
          <a:p>
            <a:pPr lvl="1">
              <a:buClr>
                <a:schemeClr val="accent2"/>
              </a:buClr>
            </a:pPr>
            <a:r>
              <a:rPr lang="en-US" dirty="0"/>
              <a:t>Ex: CRM Solution Providers, </a:t>
            </a:r>
            <a:r>
              <a:rPr lang="en-US" dirty="0" err="1"/>
              <a:t>RepFiles</a:t>
            </a:r>
            <a:r>
              <a:rPr lang="en-US" dirty="0"/>
              <a:t>, </a:t>
            </a:r>
            <a:r>
              <a:rPr lang="en-US" dirty="0" err="1"/>
              <a:t>Tradetech</a:t>
            </a:r>
            <a:r>
              <a:rPr lang="en-US" dirty="0"/>
              <a:t> Solutions</a:t>
            </a:r>
          </a:p>
        </p:txBody>
      </p:sp>
      <p:sp>
        <p:nvSpPr>
          <p:cNvPr id="19" name="Text Placeholder 18">
            <a:extLst>
              <a:ext uri="{FF2B5EF4-FFF2-40B4-BE49-F238E27FC236}">
                <a16:creationId xmlns:a16="http://schemas.microsoft.com/office/drawing/2014/main" id="{DFE11F38-F66B-4F95-8224-6CCA69D57617}"/>
              </a:ext>
            </a:extLst>
          </p:cNvPr>
          <p:cNvSpPr>
            <a:spLocks noGrp="1"/>
          </p:cNvSpPr>
          <p:nvPr>
            <p:ph type="body" sz="quarter" idx="16"/>
          </p:nvPr>
        </p:nvSpPr>
        <p:spPr>
          <a:xfrm>
            <a:off x="518678" y="992684"/>
            <a:ext cx="8664233" cy="1540451"/>
          </a:xfrm>
        </p:spPr>
        <p:txBody>
          <a:bodyPr/>
          <a:lstStyle/>
          <a:p>
            <a:pPr>
              <a:buClr>
                <a:srgbClr val="002060"/>
              </a:buClr>
              <a:defRPr/>
            </a:pPr>
            <a:r>
              <a:rPr lang="en-US" altLang="en-US" b="1" i="1" dirty="0">
                <a:solidFill>
                  <a:schemeClr val="bg2"/>
                </a:solidFill>
                <a:latin typeface="Arial" panose="020B0604020202020204" pitchFamily="34" charset="0"/>
                <a:ea typeface="Arial MT"/>
                <a:cs typeface="Arial" panose="020B0604020202020204" pitchFamily="34" charset="0"/>
              </a:rPr>
              <a:t>Replace sample placeholder text with content specific to your Rep Firm. </a:t>
            </a:r>
          </a:p>
          <a:p>
            <a:pPr>
              <a:buClr>
                <a:srgbClr val="002060"/>
              </a:buClr>
              <a:defRPr/>
            </a:pPr>
            <a:r>
              <a:rPr lang="en-US" altLang="en-US" i="1" dirty="0">
                <a:latin typeface="Arial" panose="020B0604020202020204" pitchFamily="34" charset="0"/>
                <a:ea typeface="Arial MT"/>
                <a:cs typeface="Arial" panose="020B0604020202020204" pitchFamily="34" charset="0"/>
              </a:rPr>
              <a:t>On this slide talk about how you use technology to drive productivity and use sales technology tools to grow the business</a:t>
            </a:r>
          </a:p>
        </p:txBody>
      </p:sp>
      <p:sp>
        <p:nvSpPr>
          <p:cNvPr id="20" name="Footer Placeholder 4">
            <a:extLst>
              <a:ext uri="{FF2B5EF4-FFF2-40B4-BE49-F238E27FC236}">
                <a16:creationId xmlns:a16="http://schemas.microsoft.com/office/drawing/2014/main" id="{391D3201-20F9-4DD7-B4EB-F41AF17CA428}"/>
              </a:ext>
            </a:extLst>
          </p:cNvPr>
          <p:cNvSpPr>
            <a:spLocks noGrp="1"/>
          </p:cNvSpPr>
          <p:nvPr>
            <p:ph type="ftr" sz="quarter" idx="17"/>
          </p:nvPr>
        </p:nvSpPr>
        <p:spPr/>
        <p:txBody>
          <a:bodyPr/>
          <a:lstStyle>
            <a:lvl1pPr algn="r">
              <a:defRPr sz="1200">
                <a:solidFill>
                  <a:schemeClr val="tx1">
                    <a:lumMod val="50000"/>
                    <a:lumOff val="50000"/>
                  </a:schemeClr>
                </a:solidFill>
              </a:defRPr>
            </a:lvl1pPr>
          </a:lstStyle>
          <a:p>
            <a:pPr algn="l"/>
            <a:r>
              <a:rPr lang="en-US" dirty="0"/>
              <a:t>Add a footer</a:t>
            </a:r>
          </a:p>
        </p:txBody>
      </p:sp>
      <p:sp>
        <p:nvSpPr>
          <p:cNvPr id="21" name="Slide Number Placeholder 5">
            <a:extLst>
              <a:ext uri="{FF2B5EF4-FFF2-40B4-BE49-F238E27FC236}">
                <a16:creationId xmlns:a16="http://schemas.microsoft.com/office/drawing/2014/main" id="{C7C65DDB-24F2-44CF-AE02-F3A6C8B1858B}"/>
              </a:ext>
            </a:extLst>
          </p:cNvPr>
          <p:cNvSpPr>
            <a:spLocks noGrp="1"/>
          </p:cNvSpPr>
          <p:nvPr>
            <p:ph type="sldNum" sz="quarter" idx="18"/>
          </p:nvPr>
        </p:nvSpPr>
        <p:spPr/>
        <p:txBody>
          <a:bodyPr/>
          <a:lstStyle>
            <a:lvl1pPr algn="r">
              <a:defRPr sz="1200">
                <a:solidFill>
                  <a:schemeClr val="tx1">
                    <a:lumMod val="50000"/>
                    <a:lumOff val="50000"/>
                  </a:schemeClr>
                </a:solidFill>
              </a:defRPr>
            </a:lvl1pPr>
          </a:lstStyle>
          <a:p>
            <a:fld id="{8699F50C-BE38-4BD0-BA84-9B090E1F2B9B}" type="slidenum">
              <a:rPr lang="en-US" smtClean="0"/>
              <a:pPr/>
              <a:t>9</a:t>
            </a:fld>
            <a:endParaRPr lang="en-US" dirty="0"/>
          </a:p>
        </p:txBody>
      </p:sp>
      <p:sp>
        <p:nvSpPr>
          <p:cNvPr id="14" name="Title 13">
            <a:extLst>
              <a:ext uri="{FF2B5EF4-FFF2-40B4-BE49-F238E27FC236}">
                <a16:creationId xmlns:a16="http://schemas.microsoft.com/office/drawing/2014/main" id="{E3E5EE03-FBF6-46F5-8085-716AC6CE1C8C}"/>
              </a:ext>
            </a:extLst>
          </p:cNvPr>
          <p:cNvSpPr>
            <a:spLocks noGrp="1"/>
          </p:cNvSpPr>
          <p:nvPr>
            <p:ph type="title"/>
          </p:nvPr>
        </p:nvSpPr>
        <p:spPr>
          <a:xfrm>
            <a:off x="518678" y="209029"/>
            <a:ext cx="8333222" cy="578912"/>
          </a:xfrm>
        </p:spPr>
        <p:txBody>
          <a:bodyPr>
            <a:normAutofit fontScale="90000"/>
          </a:bodyPr>
          <a:lstStyle/>
          <a:p>
            <a:r>
              <a:rPr lang="en-US" dirty="0"/>
              <a:t>Technology</a:t>
            </a:r>
            <a:endParaRPr lang="en-US" b="0" dirty="0"/>
          </a:p>
        </p:txBody>
      </p:sp>
    </p:spTree>
    <p:extLst>
      <p:ext uri="{BB962C8B-B14F-4D97-AF65-F5344CB8AC3E}">
        <p14:creationId xmlns:p14="http://schemas.microsoft.com/office/powerpoint/2010/main" val="1089364448"/>
      </p:ext>
    </p:extLst>
  </p:cSld>
  <p:clrMapOvr>
    <a:masterClrMapping/>
  </p:clrMapOvr>
</p:sld>
</file>

<file path=ppt/theme/theme1.xml><?xml version="1.0" encoding="utf-8"?>
<a:theme xmlns:a="http://schemas.openxmlformats.org/drawingml/2006/main" name="Office Theme">
  <a:themeElements>
    <a:clrScheme name="Custom 35">
      <a:dk1>
        <a:srgbClr val="3F3F3F"/>
      </a:dk1>
      <a:lt1>
        <a:srgbClr val="FFFFFF"/>
      </a:lt1>
      <a:dk2>
        <a:srgbClr val="F2F2F2"/>
      </a:dk2>
      <a:lt2>
        <a:srgbClr val="A5A5A5"/>
      </a:lt2>
      <a:accent1>
        <a:srgbClr val="0B6BC3"/>
      </a:accent1>
      <a:accent2>
        <a:srgbClr val="51863C"/>
      </a:accent2>
      <a:accent3>
        <a:srgbClr val="FFFFFF"/>
      </a:accent3>
      <a:accent4>
        <a:srgbClr val="3E3F3E"/>
      </a:accent4>
      <a:accent5>
        <a:srgbClr val="51863C"/>
      </a:accent5>
      <a:accent6>
        <a:srgbClr val="3E3F3E"/>
      </a:accent6>
      <a:hlink>
        <a:srgbClr val="A6D05C"/>
      </a:hlink>
      <a:folHlink>
        <a:srgbClr val="A0A2A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89027928_Hexagon presentation dark_AAS_v4" id="{00715B48-F6B0-4FD0-BA2D-34714F23D55A}" vid="{445656DE-313E-4A78-B834-A775A8573B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C3589D-EF2D-4AF3-8B55-088F4B14D6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40343A-75DB-4E03-95EA-4A75BA0D7FF2}">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AB759597-1FA4-4F46-9BA8-01240C5602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1062</Words>
  <Application>Microsoft Macintosh PowerPoint</Application>
  <PresentationFormat>Widescreen</PresentationFormat>
  <Paragraphs>154</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Gill Sans SemiBold</vt:lpstr>
      <vt:lpstr>Times New Roman</vt:lpstr>
      <vt:lpstr>Office Theme</vt:lpstr>
      <vt:lpstr>Customize this Template  NEMRA has developed this sample PowerPoint template for use by NEMRA Rep members as either a presentation or ‘leave-behind marketing piece” for use in your Business Review meetings.     This template was designed to guide you through the process of creating your own presentation with NEMRA21 brand consistency.  All slide content contains placeholder text and should be used as a guide to populate content specific to your Rep Agency. Slide titles can be edited as well.   You can insert slides as needed to create your presentation, and the correct branding and formatting will be maintained for you.  This template slides as follows: Title Slide Quick Facts Strategy Technology Talent Development Marketing Capabilities Sales Force Structure Example of Slide with Chart  Example of Slide with Table  </vt:lpstr>
      <vt:lpstr>[enter REP AGENCY NAME]</vt:lpstr>
      <vt:lpstr>Title Goes Here</vt:lpstr>
      <vt:lpstr>Quick Facts</vt:lpstr>
      <vt:lpstr>Quick Facts 2</vt:lpstr>
      <vt:lpstr>Our Strategy </vt:lpstr>
      <vt:lpstr>Our Strategy</vt:lpstr>
      <vt:lpstr>Technology </vt:lpstr>
      <vt:lpstr>Technology</vt:lpstr>
      <vt:lpstr>Talent Development </vt:lpstr>
      <vt:lpstr>Talent Development</vt:lpstr>
      <vt:lpstr>Talent Development (cont.)</vt:lpstr>
      <vt:lpstr>Market Capabilities </vt:lpstr>
      <vt:lpstr>Market Capabilities</vt:lpstr>
      <vt:lpstr>Organizational Structure </vt:lpstr>
      <vt:lpstr>Organizational Structure</vt:lpstr>
      <vt:lpstr>Chart Option</vt:lpstr>
      <vt:lpstr>Table Option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
  <cp:revision>1</cp:revision>
  <dcterms:created xsi:type="dcterms:W3CDTF">2020-08-12T16:22:46Z</dcterms:created>
  <dcterms:modified xsi:type="dcterms:W3CDTF">2022-06-21T14:27:02Z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