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70" r:id="rId5"/>
    <p:sldId id="256" r:id="rId6"/>
    <p:sldId id="265" r:id="rId7"/>
    <p:sldId id="259" r:id="rId8"/>
    <p:sldId id="260" r:id="rId9"/>
    <p:sldId id="268" r:id="rId10"/>
    <p:sldId id="269" r:id="rId11"/>
    <p:sldId id="276" r:id="rId12"/>
    <p:sldId id="271" r:id="rId13"/>
    <p:sldId id="277" r:id="rId14"/>
    <p:sldId id="272" r:id="rId15"/>
    <p:sldId id="273" r:id="rId16"/>
    <p:sldId id="278" r:id="rId17"/>
    <p:sldId id="274" r:id="rId18"/>
    <p:sldId id="279" r:id="rId19"/>
    <p:sldId id="275" r:id="rId20"/>
    <p:sldId id="26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63"/>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A13B0-B832-D04C-96A4-7AF8582681AB}" v="36" dt="2023-05-09T16:49:22.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16" autoAdjust="0"/>
    <p:restoredTop sz="94674" autoAdjust="0"/>
  </p:normalViewPr>
  <p:slideViewPr>
    <p:cSldViewPr snapToGrid="0" showGuides="1">
      <p:cViewPr varScale="1">
        <p:scale>
          <a:sx n="104" d="100"/>
          <a:sy n="104" d="100"/>
        </p:scale>
        <p:origin x="208" y="72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Johnson" userId="fa6c9238-a713-4895-9699-f25728bdd8d0" providerId="ADAL" clId="{F1DA13B0-B832-D04C-96A4-7AF8582681AB}"/>
    <pc:docChg chg="undo custSel addSld delSld modSld">
      <pc:chgData name="Erik Johnson" userId="fa6c9238-a713-4895-9699-f25728bdd8d0" providerId="ADAL" clId="{F1DA13B0-B832-D04C-96A4-7AF8582681AB}" dt="2023-05-09T16:49:22.778" v="159"/>
      <pc:docMkLst>
        <pc:docMk/>
      </pc:docMkLst>
      <pc:sldChg chg="modSp">
        <pc:chgData name="Erik Johnson" userId="fa6c9238-a713-4895-9699-f25728bdd8d0" providerId="ADAL" clId="{F1DA13B0-B832-D04C-96A4-7AF8582681AB}" dt="2023-05-09T16:34:06.916" v="0" actId="14826"/>
        <pc:sldMkLst>
          <pc:docMk/>
          <pc:sldMk cId="3980699782" sldId="256"/>
        </pc:sldMkLst>
        <pc:picChg chg="mod">
          <ac:chgData name="Erik Johnson" userId="fa6c9238-a713-4895-9699-f25728bdd8d0" providerId="ADAL" clId="{F1DA13B0-B832-D04C-96A4-7AF8582681AB}" dt="2023-05-09T16:34:06.916" v="0" actId="14826"/>
          <ac:picMkLst>
            <pc:docMk/>
            <pc:sldMk cId="3980699782" sldId="256"/>
            <ac:picMk id="8" creationId="{5C496E41-7A9A-B246-AFA0-329FECC2C339}"/>
          </ac:picMkLst>
        </pc:picChg>
      </pc:sldChg>
      <pc:sldChg chg="modSp mod setBg">
        <pc:chgData name="Erik Johnson" userId="fa6c9238-a713-4895-9699-f25728bdd8d0" providerId="ADAL" clId="{F1DA13B0-B832-D04C-96A4-7AF8582681AB}" dt="2023-05-09T16:49:01.694" v="155" actId="20577"/>
        <pc:sldMkLst>
          <pc:docMk/>
          <pc:sldMk cId="310042212" sldId="262"/>
        </pc:sldMkLst>
        <pc:spChg chg="mod">
          <ac:chgData name="Erik Johnson" userId="fa6c9238-a713-4895-9699-f25728bdd8d0" providerId="ADAL" clId="{F1DA13B0-B832-D04C-96A4-7AF8582681AB}" dt="2023-05-09T16:49:01.694" v="155" actId="20577"/>
          <ac:spMkLst>
            <pc:docMk/>
            <pc:sldMk cId="310042212" sldId="262"/>
            <ac:spMk id="17" creationId="{D7CE36F2-C321-46C5-AFD9-00917224D390}"/>
          </ac:spMkLst>
        </pc:spChg>
        <pc:graphicFrameChg chg="mod">
          <ac:chgData name="Erik Johnson" userId="fa6c9238-a713-4895-9699-f25728bdd8d0" providerId="ADAL" clId="{F1DA13B0-B832-D04C-96A4-7AF8582681AB}" dt="2023-05-09T16:48:35.551" v="122"/>
          <ac:graphicFrameMkLst>
            <pc:docMk/>
            <pc:sldMk cId="310042212" sldId="262"/>
            <ac:graphicFrameMk id="34" creationId="{71FC94C7-3179-A442-AB05-74D7AFF60709}"/>
          </ac:graphicFrameMkLst>
        </pc:graphicFrameChg>
      </pc:sldChg>
      <pc:sldChg chg="modSp mod">
        <pc:chgData name="Erik Johnson" userId="fa6c9238-a713-4895-9699-f25728bdd8d0" providerId="ADAL" clId="{F1DA13B0-B832-D04C-96A4-7AF8582681AB}" dt="2023-05-09T16:48:54.212" v="139" actId="20577"/>
        <pc:sldMkLst>
          <pc:docMk/>
          <pc:sldMk cId="2973707689" sldId="263"/>
        </pc:sldMkLst>
        <pc:spChg chg="mod">
          <ac:chgData name="Erik Johnson" userId="fa6c9238-a713-4895-9699-f25728bdd8d0" providerId="ADAL" clId="{F1DA13B0-B832-D04C-96A4-7AF8582681AB}" dt="2023-05-09T16:48:54.212" v="139" actId="20577"/>
          <ac:spMkLst>
            <pc:docMk/>
            <pc:sldMk cId="2973707689" sldId="263"/>
            <ac:spMk id="12" creationId="{FAA9D8EA-A7CA-4ED0-94D3-29382CDEBB32}"/>
          </ac:spMkLst>
        </pc:spChg>
      </pc:sldChg>
      <pc:sldChg chg="addSp delSp modSp mod">
        <pc:chgData name="Erik Johnson" userId="fa6c9238-a713-4895-9699-f25728bdd8d0" providerId="ADAL" clId="{F1DA13B0-B832-D04C-96A4-7AF8582681AB}" dt="2023-05-09T16:49:22.778" v="159"/>
        <pc:sldMkLst>
          <pc:docMk/>
          <pc:sldMk cId="2260955757" sldId="264"/>
        </pc:sldMkLst>
        <pc:picChg chg="add mod">
          <ac:chgData name="Erik Johnson" userId="fa6c9238-a713-4895-9699-f25728bdd8d0" providerId="ADAL" clId="{F1DA13B0-B832-D04C-96A4-7AF8582681AB}" dt="2023-05-09T16:49:22.778" v="159"/>
          <ac:picMkLst>
            <pc:docMk/>
            <pc:sldMk cId="2260955757" sldId="264"/>
            <ac:picMk id="2" creationId="{ECFD6D8F-0C38-4E1A-5F52-5D9102861EDA}"/>
          </ac:picMkLst>
        </pc:picChg>
        <pc:picChg chg="del">
          <ac:chgData name="Erik Johnson" userId="fa6c9238-a713-4895-9699-f25728bdd8d0" providerId="ADAL" clId="{F1DA13B0-B832-D04C-96A4-7AF8582681AB}" dt="2023-05-09T16:49:22.209" v="158" actId="478"/>
          <ac:picMkLst>
            <pc:docMk/>
            <pc:sldMk cId="2260955757" sldId="264"/>
            <ac:picMk id="11" creationId="{4EA3E30E-23EB-9447-B00D-EE6AFF8AC785}"/>
          </ac:picMkLst>
        </pc:picChg>
      </pc:sldChg>
      <pc:sldChg chg="addSp delSp modSp mod">
        <pc:chgData name="Erik Johnson" userId="fa6c9238-a713-4895-9699-f25728bdd8d0" providerId="ADAL" clId="{F1DA13B0-B832-D04C-96A4-7AF8582681AB}" dt="2023-05-09T16:34:14.532" v="2"/>
        <pc:sldMkLst>
          <pc:docMk/>
          <pc:sldMk cId="4292661376" sldId="268"/>
        </pc:sldMkLst>
        <pc:picChg chg="add mod">
          <ac:chgData name="Erik Johnson" userId="fa6c9238-a713-4895-9699-f25728bdd8d0" providerId="ADAL" clId="{F1DA13B0-B832-D04C-96A4-7AF8582681AB}" dt="2023-05-09T16:34:14.532" v="2"/>
          <ac:picMkLst>
            <pc:docMk/>
            <pc:sldMk cId="4292661376" sldId="268"/>
            <ac:picMk id="2" creationId="{3BA410D8-3EA0-51E1-8092-7DB0DAB0D2C5}"/>
          </ac:picMkLst>
        </pc:picChg>
        <pc:picChg chg="del">
          <ac:chgData name="Erik Johnson" userId="fa6c9238-a713-4895-9699-f25728bdd8d0" providerId="ADAL" clId="{F1DA13B0-B832-D04C-96A4-7AF8582681AB}" dt="2023-05-09T16:34:14.106" v="1" actId="478"/>
          <ac:picMkLst>
            <pc:docMk/>
            <pc:sldMk cId="4292661376" sldId="268"/>
            <ac:picMk id="13" creationId="{1A12A4C9-867F-2647-A896-53975540C19E}"/>
          </ac:picMkLst>
        </pc:picChg>
      </pc:sldChg>
      <pc:sldChg chg="modSp mod">
        <pc:chgData name="Erik Johnson" userId="fa6c9238-a713-4895-9699-f25728bdd8d0" providerId="ADAL" clId="{F1DA13B0-B832-D04C-96A4-7AF8582681AB}" dt="2023-05-09T16:46:40.694" v="112" actId="20577"/>
        <pc:sldMkLst>
          <pc:docMk/>
          <pc:sldMk cId="3891516162" sldId="269"/>
        </pc:sldMkLst>
        <pc:spChg chg="mod">
          <ac:chgData name="Erik Johnson" userId="fa6c9238-a713-4895-9699-f25728bdd8d0" providerId="ADAL" clId="{F1DA13B0-B832-D04C-96A4-7AF8582681AB}" dt="2023-05-09T16:46:31.112" v="109" actId="207"/>
          <ac:spMkLst>
            <pc:docMk/>
            <pc:sldMk cId="3891516162" sldId="269"/>
            <ac:spMk id="12" creationId="{A95D3351-1FF4-A247-B49C-3DCAA980CAB3}"/>
          </ac:spMkLst>
        </pc:spChg>
        <pc:spChg chg="mod">
          <ac:chgData name="Erik Johnson" userId="fa6c9238-a713-4895-9699-f25728bdd8d0" providerId="ADAL" clId="{F1DA13B0-B832-D04C-96A4-7AF8582681AB}" dt="2023-05-09T16:46:25.292" v="108" actId="12"/>
          <ac:spMkLst>
            <pc:docMk/>
            <pc:sldMk cId="3891516162" sldId="269"/>
            <ac:spMk id="13" creationId="{2C3EDEA8-B5C1-BE4C-AEB2-65E40054A2E7}"/>
          </ac:spMkLst>
        </pc:spChg>
        <pc:spChg chg="mod">
          <ac:chgData name="Erik Johnson" userId="fa6c9238-a713-4895-9699-f25728bdd8d0" providerId="ADAL" clId="{F1DA13B0-B832-D04C-96A4-7AF8582681AB}" dt="2023-05-09T16:46:31.112" v="109" actId="207"/>
          <ac:spMkLst>
            <pc:docMk/>
            <pc:sldMk cId="3891516162" sldId="269"/>
            <ac:spMk id="15" creationId="{24E18385-8BEA-4522-ABAA-5AB38F0D4FC2}"/>
          </ac:spMkLst>
        </pc:spChg>
        <pc:spChg chg="mod">
          <ac:chgData name="Erik Johnson" userId="fa6c9238-a713-4895-9699-f25728bdd8d0" providerId="ADAL" clId="{F1DA13B0-B832-D04C-96A4-7AF8582681AB}" dt="2023-05-09T16:46:25.292" v="108" actId="12"/>
          <ac:spMkLst>
            <pc:docMk/>
            <pc:sldMk cId="3891516162" sldId="269"/>
            <ac:spMk id="16" creationId="{1DCFA8A2-3FB8-48CA-933D-0800A9D2A2A2}"/>
          </ac:spMkLst>
        </pc:spChg>
        <pc:spChg chg="mod">
          <ac:chgData name="Erik Johnson" userId="fa6c9238-a713-4895-9699-f25728bdd8d0" providerId="ADAL" clId="{F1DA13B0-B832-D04C-96A4-7AF8582681AB}" dt="2023-05-09T16:46:31.112" v="109" actId="207"/>
          <ac:spMkLst>
            <pc:docMk/>
            <pc:sldMk cId="3891516162" sldId="269"/>
            <ac:spMk id="17" creationId="{640A3223-3DA3-4CF2-82B6-1447667547BD}"/>
          </ac:spMkLst>
        </pc:spChg>
        <pc:spChg chg="mod">
          <ac:chgData name="Erik Johnson" userId="fa6c9238-a713-4895-9699-f25728bdd8d0" providerId="ADAL" clId="{F1DA13B0-B832-D04C-96A4-7AF8582681AB}" dt="2023-05-09T16:46:25.292" v="108" actId="12"/>
          <ac:spMkLst>
            <pc:docMk/>
            <pc:sldMk cId="3891516162" sldId="269"/>
            <ac:spMk id="18" creationId="{C955AFB3-173C-4848-B3E9-1375591B297E}"/>
          </ac:spMkLst>
        </pc:spChg>
        <pc:spChg chg="mod">
          <ac:chgData name="Erik Johnson" userId="fa6c9238-a713-4895-9699-f25728bdd8d0" providerId="ADAL" clId="{F1DA13B0-B832-D04C-96A4-7AF8582681AB}" dt="2023-05-09T16:46:40.694" v="112" actId="20577"/>
          <ac:spMkLst>
            <pc:docMk/>
            <pc:sldMk cId="3891516162" sldId="269"/>
            <ac:spMk id="19" creationId="{DFE11F38-F66B-4F95-8224-6CCA69D57617}"/>
          </ac:spMkLst>
        </pc:spChg>
        <pc:spChg chg="mod">
          <ac:chgData name="Erik Johnson" userId="fa6c9238-a713-4895-9699-f25728bdd8d0" providerId="ADAL" clId="{F1DA13B0-B832-D04C-96A4-7AF8582681AB}" dt="2023-05-09T16:46:31.112" v="109" actId="207"/>
          <ac:spMkLst>
            <pc:docMk/>
            <pc:sldMk cId="3891516162" sldId="269"/>
            <ac:spMk id="22" creationId="{E8687817-F079-6A4A-B4C7-D826DB4BA47C}"/>
          </ac:spMkLst>
        </pc:spChg>
        <pc:spChg chg="mod">
          <ac:chgData name="Erik Johnson" userId="fa6c9238-a713-4895-9699-f25728bdd8d0" providerId="ADAL" clId="{F1DA13B0-B832-D04C-96A4-7AF8582681AB}" dt="2023-05-09T16:46:25.292" v="108" actId="12"/>
          <ac:spMkLst>
            <pc:docMk/>
            <pc:sldMk cId="3891516162" sldId="269"/>
            <ac:spMk id="23" creationId="{56CE6B3D-E5B9-CC4F-9386-98959A6CD4E8}"/>
          </ac:spMkLst>
        </pc:spChg>
      </pc:sldChg>
      <pc:sldChg chg="modSp mod">
        <pc:chgData name="Erik Johnson" userId="fa6c9238-a713-4895-9699-f25728bdd8d0" providerId="ADAL" clId="{F1DA13B0-B832-D04C-96A4-7AF8582681AB}" dt="2023-05-09T16:46:09.163" v="107" actId="12"/>
        <pc:sldMkLst>
          <pc:docMk/>
          <pc:sldMk cId="1089364448" sldId="271"/>
        </pc:sldMkLst>
        <pc:spChg chg="mod">
          <ac:chgData name="Erik Johnson" userId="fa6c9238-a713-4895-9699-f25728bdd8d0" providerId="ADAL" clId="{F1DA13B0-B832-D04C-96A4-7AF8582681AB}" dt="2023-05-09T16:45:53.360" v="104" actId="207"/>
          <ac:spMkLst>
            <pc:docMk/>
            <pc:sldMk cId="1089364448" sldId="271"/>
            <ac:spMk id="15" creationId="{24E18385-8BEA-4522-ABAA-5AB38F0D4FC2}"/>
          </ac:spMkLst>
        </pc:spChg>
        <pc:spChg chg="mod">
          <ac:chgData name="Erik Johnson" userId="fa6c9238-a713-4895-9699-f25728bdd8d0" providerId="ADAL" clId="{F1DA13B0-B832-D04C-96A4-7AF8582681AB}" dt="2023-05-09T16:46:01.196" v="106" actId="12"/>
          <ac:spMkLst>
            <pc:docMk/>
            <pc:sldMk cId="1089364448" sldId="271"/>
            <ac:spMk id="16" creationId="{1DCFA8A2-3FB8-48CA-933D-0800A9D2A2A2}"/>
          </ac:spMkLst>
        </pc:spChg>
        <pc:spChg chg="mod">
          <ac:chgData name="Erik Johnson" userId="fa6c9238-a713-4895-9699-f25728bdd8d0" providerId="ADAL" clId="{F1DA13B0-B832-D04C-96A4-7AF8582681AB}" dt="2023-05-09T16:45:55.367" v="105" actId="207"/>
          <ac:spMkLst>
            <pc:docMk/>
            <pc:sldMk cId="1089364448" sldId="271"/>
            <ac:spMk id="17" creationId="{640A3223-3DA3-4CF2-82B6-1447667547BD}"/>
          </ac:spMkLst>
        </pc:spChg>
        <pc:spChg chg="mod">
          <ac:chgData name="Erik Johnson" userId="fa6c9238-a713-4895-9699-f25728bdd8d0" providerId="ADAL" clId="{F1DA13B0-B832-D04C-96A4-7AF8582681AB}" dt="2023-05-09T16:46:09.163" v="107" actId="12"/>
          <ac:spMkLst>
            <pc:docMk/>
            <pc:sldMk cId="1089364448" sldId="271"/>
            <ac:spMk id="18" creationId="{C955AFB3-173C-4848-B3E9-1375591B297E}"/>
          </ac:spMkLst>
        </pc:spChg>
      </pc:sldChg>
      <pc:sldChg chg="addSp delSp modSp mod setBg modClrScheme chgLayout">
        <pc:chgData name="Erik Johnson" userId="fa6c9238-a713-4895-9699-f25728bdd8d0" providerId="ADAL" clId="{F1DA13B0-B832-D04C-96A4-7AF8582681AB}" dt="2023-05-09T16:45:44.004" v="103" actId="113"/>
        <pc:sldMkLst>
          <pc:docMk/>
          <pc:sldMk cId="3400568451" sldId="272"/>
        </pc:sldMkLst>
        <pc:spChg chg="add del mod ord">
          <ac:chgData name="Erik Johnson" userId="fa6c9238-a713-4895-9699-f25728bdd8d0" providerId="ADAL" clId="{F1DA13B0-B832-D04C-96A4-7AF8582681AB}" dt="2023-05-09T16:41:39.122" v="59" actId="700"/>
          <ac:spMkLst>
            <pc:docMk/>
            <pc:sldMk cId="3400568451" sldId="272"/>
            <ac:spMk id="2" creationId="{B1382AF2-0509-38B0-F6CC-88F13F697A6D}"/>
          </ac:spMkLst>
        </pc:spChg>
        <pc:spChg chg="add del mod ord">
          <ac:chgData name="Erik Johnson" userId="fa6c9238-a713-4895-9699-f25728bdd8d0" providerId="ADAL" clId="{F1DA13B0-B832-D04C-96A4-7AF8582681AB}" dt="2023-05-09T16:41:39.108" v="56" actId="700"/>
          <ac:spMkLst>
            <pc:docMk/>
            <pc:sldMk cId="3400568451" sldId="272"/>
            <ac:spMk id="3" creationId="{6E570DA4-9D03-1021-261A-B21B9B026BE3}"/>
          </ac:spMkLst>
        </pc:spChg>
        <pc:spChg chg="mod ord">
          <ac:chgData name="Erik Johnson" userId="fa6c9238-a713-4895-9699-f25728bdd8d0" providerId="ADAL" clId="{F1DA13B0-B832-D04C-96A4-7AF8582681AB}" dt="2023-05-09T16:41:39.122" v="59" actId="700"/>
          <ac:spMkLst>
            <pc:docMk/>
            <pc:sldMk cId="3400568451" sldId="272"/>
            <ac:spMk id="12" creationId="{2562A71A-8EA9-314B-AFD8-3A4A44BE6726}"/>
          </ac:spMkLst>
        </pc:spChg>
        <pc:spChg chg="mod ord">
          <ac:chgData name="Erik Johnson" userId="fa6c9238-a713-4895-9699-f25728bdd8d0" providerId="ADAL" clId="{F1DA13B0-B832-D04C-96A4-7AF8582681AB}" dt="2023-05-09T16:41:39.122" v="59" actId="700"/>
          <ac:spMkLst>
            <pc:docMk/>
            <pc:sldMk cId="3400568451" sldId="272"/>
            <ac:spMk id="14" creationId="{E3E5EE03-FBF6-46F5-8085-716AC6CE1C8C}"/>
          </ac:spMkLst>
        </pc:spChg>
        <pc:spChg chg="mod ord">
          <ac:chgData name="Erik Johnson" userId="fa6c9238-a713-4895-9699-f25728bdd8d0" providerId="ADAL" clId="{F1DA13B0-B832-D04C-96A4-7AF8582681AB}" dt="2023-05-09T16:45:08.158" v="95" actId="2085"/>
          <ac:spMkLst>
            <pc:docMk/>
            <pc:sldMk cId="3400568451" sldId="272"/>
            <ac:spMk id="15" creationId="{24E18385-8BEA-4522-ABAA-5AB38F0D4FC2}"/>
          </ac:spMkLst>
        </pc:spChg>
        <pc:spChg chg="mod ord">
          <ac:chgData name="Erik Johnson" userId="fa6c9238-a713-4895-9699-f25728bdd8d0" providerId="ADAL" clId="{F1DA13B0-B832-D04C-96A4-7AF8582681AB}" dt="2023-05-09T16:45:21.572" v="96" actId="12"/>
          <ac:spMkLst>
            <pc:docMk/>
            <pc:sldMk cId="3400568451" sldId="272"/>
            <ac:spMk id="16" creationId="{1DCFA8A2-3FB8-48CA-933D-0800A9D2A2A2}"/>
          </ac:spMkLst>
        </pc:spChg>
        <pc:spChg chg="mod ord">
          <ac:chgData name="Erik Johnson" userId="fa6c9238-a713-4895-9699-f25728bdd8d0" providerId="ADAL" clId="{F1DA13B0-B832-D04C-96A4-7AF8582681AB}" dt="2023-05-09T16:45:00.232" v="94" actId="1076"/>
          <ac:spMkLst>
            <pc:docMk/>
            <pc:sldMk cId="3400568451" sldId="272"/>
            <ac:spMk id="17" creationId="{640A3223-3DA3-4CF2-82B6-1447667547BD}"/>
          </ac:spMkLst>
        </pc:spChg>
        <pc:spChg chg="mod ord">
          <ac:chgData name="Erik Johnson" userId="fa6c9238-a713-4895-9699-f25728bdd8d0" providerId="ADAL" clId="{F1DA13B0-B832-D04C-96A4-7AF8582681AB}" dt="2023-05-09T16:45:31.926" v="97" actId="12"/>
          <ac:spMkLst>
            <pc:docMk/>
            <pc:sldMk cId="3400568451" sldId="272"/>
            <ac:spMk id="18" creationId="{C955AFB3-173C-4848-B3E9-1375591B297E}"/>
          </ac:spMkLst>
        </pc:spChg>
        <pc:spChg chg="mod ord">
          <ac:chgData name="Erik Johnson" userId="fa6c9238-a713-4895-9699-f25728bdd8d0" providerId="ADAL" clId="{F1DA13B0-B832-D04C-96A4-7AF8582681AB}" dt="2023-05-09T16:45:44.004" v="103" actId="113"/>
          <ac:spMkLst>
            <pc:docMk/>
            <pc:sldMk cId="3400568451" sldId="272"/>
            <ac:spMk id="19" creationId="{DFE11F38-F66B-4F95-8224-6CCA69D57617}"/>
          </ac:spMkLst>
        </pc:spChg>
        <pc:spChg chg="mod ord">
          <ac:chgData name="Erik Johnson" userId="fa6c9238-a713-4895-9699-f25728bdd8d0" providerId="ADAL" clId="{F1DA13B0-B832-D04C-96A4-7AF8582681AB}" dt="2023-05-09T16:41:39.122" v="59" actId="700"/>
          <ac:spMkLst>
            <pc:docMk/>
            <pc:sldMk cId="3400568451" sldId="272"/>
            <ac:spMk id="21" creationId="{C7C65DDB-24F2-44CF-AE02-F3A6C8B1858B}"/>
          </ac:spMkLst>
        </pc:spChg>
      </pc:sldChg>
      <pc:sldChg chg="modSp mod">
        <pc:chgData name="Erik Johnson" userId="fa6c9238-a713-4895-9699-f25728bdd8d0" providerId="ADAL" clId="{F1DA13B0-B832-D04C-96A4-7AF8582681AB}" dt="2023-05-09T16:44:22.306" v="89" actId="12"/>
        <pc:sldMkLst>
          <pc:docMk/>
          <pc:sldMk cId="2827703264" sldId="273"/>
        </pc:sldMkLst>
        <pc:spChg chg="mod">
          <ac:chgData name="Erik Johnson" userId="fa6c9238-a713-4895-9699-f25728bdd8d0" providerId="ADAL" clId="{F1DA13B0-B832-D04C-96A4-7AF8582681AB}" dt="2023-05-09T16:44:08.505" v="87" actId="207"/>
          <ac:spMkLst>
            <pc:docMk/>
            <pc:sldMk cId="2827703264" sldId="273"/>
            <ac:spMk id="19" creationId="{DFE11F38-F66B-4F95-8224-6CCA69D57617}"/>
          </ac:spMkLst>
        </pc:spChg>
        <pc:spChg chg="mod">
          <ac:chgData name="Erik Johnson" userId="fa6c9238-a713-4895-9699-f25728bdd8d0" providerId="ADAL" clId="{F1DA13B0-B832-D04C-96A4-7AF8582681AB}" dt="2023-05-09T16:44:12.830" v="88" actId="207"/>
          <ac:spMkLst>
            <pc:docMk/>
            <pc:sldMk cId="2827703264" sldId="273"/>
            <ac:spMk id="22" creationId="{E70DEDF7-9D2A-CE4E-9769-2BCF66DF4B40}"/>
          </ac:spMkLst>
        </pc:spChg>
        <pc:spChg chg="mod">
          <ac:chgData name="Erik Johnson" userId="fa6c9238-a713-4895-9699-f25728bdd8d0" providerId="ADAL" clId="{F1DA13B0-B832-D04C-96A4-7AF8582681AB}" dt="2023-05-09T16:44:22.306" v="89" actId="12"/>
          <ac:spMkLst>
            <pc:docMk/>
            <pc:sldMk cId="2827703264" sldId="273"/>
            <ac:spMk id="23" creationId="{6567E41B-3572-AA40-A746-D23625127047}"/>
          </ac:spMkLst>
        </pc:spChg>
      </pc:sldChg>
      <pc:sldChg chg="modSp mod">
        <pc:chgData name="Erik Johnson" userId="fa6c9238-a713-4895-9699-f25728bdd8d0" providerId="ADAL" clId="{F1DA13B0-B832-D04C-96A4-7AF8582681AB}" dt="2023-05-09T16:43:44.902" v="81" actId="20577"/>
        <pc:sldMkLst>
          <pc:docMk/>
          <pc:sldMk cId="3986727322" sldId="274"/>
        </pc:sldMkLst>
        <pc:spChg chg="mod">
          <ac:chgData name="Erik Johnson" userId="fa6c9238-a713-4895-9699-f25728bdd8d0" providerId="ADAL" clId="{F1DA13B0-B832-D04C-96A4-7AF8582681AB}" dt="2023-05-09T16:43:44.902" v="81" actId="20577"/>
          <ac:spMkLst>
            <pc:docMk/>
            <pc:sldMk cId="3986727322" sldId="274"/>
            <ac:spMk id="6" creationId="{BE005CE2-7BB7-6F4F-955D-BBA1C382AC96}"/>
          </ac:spMkLst>
        </pc:spChg>
        <pc:spChg chg="mod">
          <ac:chgData name="Erik Johnson" userId="fa6c9238-a713-4895-9699-f25728bdd8d0" providerId="ADAL" clId="{F1DA13B0-B832-D04C-96A4-7AF8582681AB}" dt="2023-05-09T16:43:19.169" v="75" actId="207"/>
          <ac:spMkLst>
            <pc:docMk/>
            <pc:sldMk cId="3986727322" sldId="274"/>
            <ac:spMk id="12" creationId="{E39F5688-73FC-B349-A251-73F4CF9C00AF}"/>
          </ac:spMkLst>
        </pc:spChg>
        <pc:spChg chg="mod">
          <ac:chgData name="Erik Johnson" userId="fa6c9238-a713-4895-9699-f25728bdd8d0" providerId="ADAL" clId="{F1DA13B0-B832-D04C-96A4-7AF8582681AB}" dt="2023-05-09T16:43:15.822" v="74" actId="12"/>
          <ac:spMkLst>
            <pc:docMk/>
            <pc:sldMk cId="3986727322" sldId="274"/>
            <ac:spMk id="13" creationId="{E52F35AD-0A5A-F549-978E-833218DBD01C}"/>
          </ac:spMkLst>
        </pc:spChg>
      </pc:sldChg>
      <pc:sldChg chg="modSp mod">
        <pc:chgData name="Erik Johnson" userId="fa6c9238-a713-4895-9699-f25728bdd8d0" providerId="ADAL" clId="{F1DA13B0-B832-D04C-96A4-7AF8582681AB}" dt="2023-05-09T16:47:35.202" v="118" actId="1076"/>
        <pc:sldMkLst>
          <pc:docMk/>
          <pc:sldMk cId="2872348452" sldId="275"/>
        </pc:sldMkLst>
        <pc:spChg chg="mod">
          <ac:chgData name="Erik Johnson" userId="fa6c9238-a713-4895-9699-f25728bdd8d0" providerId="ADAL" clId="{F1DA13B0-B832-D04C-96A4-7AF8582681AB}" dt="2023-05-09T16:47:03.934" v="114" actId="207"/>
          <ac:spMkLst>
            <pc:docMk/>
            <pc:sldMk cId="2872348452" sldId="275"/>
            <ac:spMk id="6" creationId="{BE005CE2-7BB7-6F4F-955D-BBA1C382AC96}"/>
          </ac:spMkLst>
        </pc:spChg>
        <pc:spChg chg="mod">
          <ac:chgData name="Erik Johnson" userId="fa6c9238-a713-4895-9699-f25728bdd8d0" providerId="ADAL" clId="{F1DA13B0-B832-D04C-96A4-7AF8582681AB}" dt="2023-05-09T16:47:35.202" v="118" actId="1076"/>
          <ac:spMkLst>
            <pc:docMk/>
            <pc:sldMk cId="2872348452" sldId="275"/>
            <ac:spMk id="12" creationId="{E39F5688-73FC-B349-A251-73F4CF9C00AF}"/>
          </ac:spMkLst>
        </pc:spChg>
        <pc:spChg chg="mod">
          <ac:chgData name="Erik Johnson" userId="fa6c9238-a713-4895-9699-f25728bdd8d0" providerId="ADAL" clId="{F1DA13B0-B832-D04C-96A4-7AF8582681AB}" dt="2023-05-09T16:47:35.202" v="118" actId="1076"/>
          <ac:spMkLst>
            <pc:docMk/>
            <pc:sldMk cId="2872348452" sldId="275"/>
            <ac:spMk id="13" creationId="{E52F35AD-0A5A-F549-978E-833218DBD01C}"/>
          </ac:spMkLst>
        </pc:spChg>
      </pc:sldChg>
      <pc:sldChg chg="addSp delSp modSp mod">
        <pc:chgData name="Erik Johnson" userId="fa6c9238-a713-4895-9699-f25728bdd8d0" providerId="ADAL" clId="{F1DA13B0-B832-D04C-96A4-7AF8582681AB}" dt="2023-05-09T16:34:19.928" v="4"/>
        <pc:sldMkLst>
          <pc:docMk/>
          <pc:sldMk cId="1720146701" sldId="276"/>
        </pc:sldMkLst>
        <pc:picChg chg="add mod">
          <ac:chgData name="Erik Johnson" userId="fa6c9238-a713-4895-9699-f25728bdd8d0" providerId="ADAL" clId="{F1DA13B0-B832-D04C-96A4-7AF8582681AB}" dt="2023-05-09T16:34:19.928" v="4"/>
          <ac:picMkLst>
            <pc:docMk/>
            <pc:sldMk cId="1720146701" sldId="276"/>
            <ac:picMk id="2" creationId="{881DDC89-D34C-58EB-0E00-522E55C27406}"/>
          </ac:picMkLst>
        </pc:picChg>
        <pc:picChg chg="del">
          <ac:chgData name="Erik Johnson" userId="fa6c9238-a713-4895-9699-f25728bdd8d0" providerId="ADAL" clId="{F1DA13B0-B832-D04C-96A4-7AF8582681AB}" dt="2023-05-09T16:34:19.517" v="3" actId="478"/>
          <ac:picMkLst>
            <pc:docMk/>
            <pc:sldMk cId="1720146701" sldId="276"/>
            <ac:picMk id="13" creationId="{68244683-F8C5-9F45-B7FA-ED142C08DA9C}"/>
          </ac:picMkLst>
        </pc:picChg>
      </pc:sldChg>
      <pc:sldChg chg="addSp delSp modSp mod">
        <pc:chgData name="Erik Johnson" userId="fa6c9238-a713-4895-9699-f25728bdd8d0" providerId="ADAL" clId="{F1DA13B0-B832-D04C-96A4-7AF8582681AB}" dt="2023-05-09T16:34:24.078" v="6"/>
        <pc:sldMkLst>
          <pc:docMk/>
          <pc:sldMk cId="3876701600" sldId="277"/>
        </pc:sldMkLst>
        <pc:picChg chg="add mod">
          <ac:chgData name="Erik Johnson" userId="fa6c9238-a713-4895-9699-f25728bdd8d0" providerId="ADAL" clId="{F1DA13B0-B832-D04C-96A4-7AF8582681AB}" dt="2023-05-09T16:34:24.078" v="6"/>
          <ac:picMkLst>
            <pc:docMk/>
            <pc:sldMk cId="3876701600" sldId="277"/>
            <ac:picMk id="2" creationId="{45130D0A-F453-638F-70B5-0AACFE911B58}"/>
          </ac:picMkLst>
        </pc:picChg>
        <pc:picChg chg="del">
          <ac:chgData name="Erik Johnson" userId="fa6c9238-a713-4895-9699-f25728bdd8d0" providerId="ADAL" clId="{F1DA13B0-B832-D04C-96A4-7AF8582681AB}" dt="2023-05-09T16:34:23.720" v="5" actId="478"/>
          <ac:picMkLst>
            <pc:docMk/>
            <pc:sldMk cId="3876701600" sldId="277"/>
            <ac:picMk id="12" creationId="{086E9484-4663-E444-A188-B74B25B4182D}"/>
          </ac:picMkLst>
        </pc:picChg>
      </pc:sldChg>
      <pc:sldChg chg="addSp delSp modSp mod">
        <pc:chgData name="Erik Johnson" userId="fa6c9238-a713-4895-9699-f25728bdd8d0" providerId="ADAL" clId="{F1DA13B0-B832-D04C-96A4-7AF8582681AB}" dt="2023-05-09T16:34:28.860" v="8"/>
        <pc:sldMkLst>
          <pc:docMk/>
          <pc:sldMk cId="2046026802" sldId="278"/>
        </pc:sldMkLst>
        <pc:picChg chg="add mod">
          <ac:chgData name="Erik Johnson" userId="fa6c9238-a713-4895-9699-f25728bdd8d0" providerId="ADAL" clId="{F1DA13B0-B832-D04C-96A4-7AF8582681AB}" dt="2023-05-09T16:34:28.860" v="8"/>
          <ac:picMkLst>
            <pc:docMk/>
            <pc:sldMk cId="2046026802" sldId="278"/>
            <ac:picMk id="2" creationId="{19D95BF2-5A92-D55B-05B9-358D9F31C688}"/>
          </ac:picMkLst>
        </pc:picChg>
        <pc:picChg chg="del">
          <ac:chgData name="Erik Johnson" userId="fa6c9238-a713-4895-9699-f25728bdd8d0" providerId="ADAL" clId="{F1DA13B0-B832-D04C-96A4-7AF8582681AB}" dt="2023-05-09T16:34:28.568" v="7" actId="478"/>
          <ac:picMkLst>
            <pc:docMk/>
            <pc:sldMk cId="2046026802" sldId="278"/>
            <ac:picMk id="12" creationId="{F711CF22-B999-0244-9899-8CABCA2270A4}"/>
          </ac:picMkLst>
        </pc:picChg>
      </pc:sldChg>
      <pc:sldChg chg="addSp delSp modSp mod">
        <pc:chgData name="Erik Johnson" userId="fa6c9238-a713-4895-9699-f25728bdd8d0" providerId="ADAL" clId="{F1DA13B0-B832-D04C-96A4-7AF8582681AB}" dt="2023-05-09T16:49:19.325" v="157"/>
        <pc:sldMkLst>
          <pc:docMk/>
          <pc:sldMk cId="1207993781" sldId="279"/>
        </pc:sldMkLst>
        <pc:picChg chg="add mod">
          <ac:chgData name="Erik Johnson" userId="fa6c9238-a713-4895-9699-f25728bdd8d0" providerId="ADAL" clId="{F1DA13B0-B832-D04C-96A4-7AF8582681AB}" dt="2023-05-09T16:49:19.325" v="157"/>
          <ac:picMkLst>
            <pc:docMk/>
            <pc:sldMk cId="1207993781" sldId="279"/>
            <ac:picMk id="2" creationId="{9B4F2A71-5710-841D-8B1B-0FDD1C13760E}"/>
          </ac:picMkLst>
        </pc:picChg>
        <pc:picChg chg="del">
          <ac:chgData name="Erik Johnson" userId="fa6c9238-a713-4895-9699-f25728bdd8d0" providerId="ADAL" clId="{F1DA13B0-B832-D04C-96A4-7AF8582681AB}" dt="2023-05-09T16:49:18.770" v="156" actId="478"/>
          <ac:picMkLst>
            <pc:docMk/>
            <pc:sldMk cId="1207993781" sldId="279"/>
            <ac:picMk id="13" creationId="{79803500-3D40-ED46-AAEA-8169AD479A6A}"/>
          </ac:picMkLst>
        </pc:picChg>
      </pc:sldChg>
      <pc:sldChg chg="new del">
        <pc:chgData name="Erik Johnson" userId="fa6c9238-a713-4895-9699-f25728bdd8d0" providerId="ADAL" clId="{F1DA13B0-B832-D04C-96A4-7AF8582681AB}" dt="2023-05-09T16:36:22.253" v="21" actId="2696"/>
        <pc:sldMkLst>
          <pc:docMk/>
          <pc:sldMk cId="3300812829"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A-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C-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E-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3-11ED-1049-82C3-207A44D401A5}"/>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5-11ED-1049-82C3-207A44D401A5}"/>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7-11ED-1049-82C3-207A44D401A5}"/>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5/9/23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5/9/23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89495" y="194553"/>
            <a:ext cx="8330184" cy="6031149"/>
          </a:xfrm>
        </p:spPr>
        <p:txBody>
          <a:bodyPr>
            <a:normAutofit fontScale="90000"/>
          </a:bodyPr>
          <a:lstStyle/>
          <a:p>
            <a:pPr>
              <a:spcBef>
                <a:spcPts val="0"/>
              </a:spcBef>
              <a:buClr>
                <a:srgbClr val="002060"/>
              </a:buClr>
              <a:defRPr/>
            </a:pPr>
            <a:r>
              <a:rPr lang="en-US" dirty="0"/>
              <a:t>Customize this Template</a:t>
            </a:r>
            <a:br>
              <a:rPr lang="en-US" dirty="0"/>
            </a:br>
            <a:br>
              <a:rPr lang="en-US" sz="1200" dirty="0"/>
            </a:br>
            <a:r>
              <a:rPr lang="en-US" sz="1800" dirty="0"/>
              <a:t>NEMRA has developed this sample PowerPoint template for use by NEMRA Rep members as either a presentation or ‘leave-behind marketing piece” for use in your Business Review meetings.   </a:t>
            </a:r>
            <a:br>
              <a:rPr lang="en-US" sz="1800" dirty="0"/>
            </a:br>
            <a:br>
              <a:rPr lang="en-US" sz="1800" dirty="0"/>
            </a:br>
            <a:r>
              <a:rPr lang="en-US" sz="1800" dirty="0"/>
              <a:t>This template was designed to guide you through the process of creating your own presentation with NEMRA21 brand consistency.</a:t>
            </a:r>
            <a:br>
              <a:rPr lang="en-US" sz="1800" dirty="0"/>
            </a:br>
            <a:br>
              <a:rPr lang="en-US" sz="1800" dirty="0"/>
            </a:br>
            <a:r>
              <a:rPr lang="en-US" altLang="en-US" sz="1800" dirty="0">
                <a:ea typeface="Arial MT"/>
              </a:rPr>
              <a:t>All slide content contains placeholder text and should be used as a guide to populate content specific to your Rep Agency. Slide titles can be edited as well. </a:t>
            </a:r>
            <a:br>
              <a:rPr lang="en-US" altLang="en-US" sz="1800" dirty="0">
                <a:ea typeface="Arial MT"/>
              </a:rPr>
            </a:br>
            <a:br>
              <a:rPr lang="en-US" sz="1800" dirty="0"/>
            </a:br>
            <a:r>
              <a:rPr lang="en-US" sz="1800" dirty="0"/>
              <a:t>You can insert slides as needed to create your presentation, and the correct branding and formatting will be maintained for you.</a:t>
            </a:r>
            <a:br>
              <a:rPr lang="en-US" sz="1800" dirty="0"/>
            </a:br>
            <a:br>
              <a:rPr lang="en-US" altLang="en-US" sz="1800" dirty="0">
                <a:ea typeface="Arial MT"/>
              </a:rPr>
            </a:br>
            <a:r>
              <a:rPr lang="en-US" sz="1800" dirty="0"/>
              <a:t>This template slides as follows:</a:t>
            </a:r>
            <a:br>
              <a:rPr lang="en-US" sz="1800" dirty="0"/>
            </a:br>
            <a:r>
              <a:rPr lang="en-US" sz="1800" dirty="0"/>
              <a:t>Title Slide</a:t>
            </a:r>
            <a:br>
              <a:rPr lang="en-US" sz="1800" dirty="0"/>
            </a:br>
            <a:r>
              <a:rPr lang="en-US" sz="1800" dirty="0"/>
              <a:t>Quick Facts</a:t>
            </a:r>
            <a:br>
              <a:rPr lang="en-US" sz="1800" dirty="0"/>
            </a:br>
            <a:r>
              <a:rPr lang="en-US" sz="1800" dirty="0"/>
              <a:t>Strategy</a:t>
            </a:r>
            <a:br>
              <a:rPr lang="en-US" sz="1800" dirty="0"/>
            </a:br>
            <a:r>
              <a:rPr lang="en-US" sz="1800" dirty="0"/>
              <a:t>Technology</a:t>
            </a:r>
            <a:br>
              <a:rPr lang="en-US" sz="1800" dirty="0"/>
            </a:br>
            <a:r>
              <a:rPr lang="en-US" sz="1800" dirty="0"/>
              <a:t>Talent Development</a:t>
            </a:r>
            <a:br>
              <a:rPr lang="en-US" sz="1800" dirty="0"/>
            </a:br>
            <a:r>
              <a:rPr lang="en-US" sz="1800" dirty="0"/>
              <a:t>Marketing Capabilities</a:t>
            </a:r>
            <a:br>
              <a:rPr lang="en-US" sz="1800" dirty="0"/>
            </a:br>
            <a:r>
              <a:rPr lang="en-US" sz="1800" dirty="0"/>
              <a:t>Sales Force Structure</a:t>
            </a:r>
            <a:br>
              <a:rPr lang="en-US" sz="1800" dirty="0"/>
            </a:br>
            <a:r>
              <a:rPr lang="en-US" sz="1800" dirty="0"/>
              <a:t>Example of Slide with Chart </a:t>
            </a:r>
            <a:br>
              <a:rPr lang="en-US" sz="1800" dirty="0"/>
            </a:br>
            <a:r>
              <a:rPr lang="en-US" sz="1800" dirty="0"/>
              <a:t>Example of Slide with Table</a:t>
            </a:r>
            <a:br>
              <a:rPr lang="en-US" sz="1800" dirty="0"/>
            </a:br>
            <a:br>
              <a:rPr lang="en-US" sz="1600" dirty="0"/>
            </a:br>
            <a:endParaRPr lang="en-US" sz="1200" dirty="0"/>
          </a:p>
        </p:txBody>
      </p:sp>
      <p:sp>
        <p:nvSpPr>
          <p:cNvPr id="3" name="Text Placeholder 2">
            <a:extLst>
              <a:ext uri="{FF2B5EF4-FFF2-40B4-BE49-F238E27FC236}">
                <a16:creationId xmlns:a16="http://schemas.microsoft.com/office/drawing/2014/main" id="{CB66710D-28AC-4C32-9442-8DDD0E2A9917}"/>
              </a:ext>
            </a:extLst>
          </p:cNvPr>
          <p:cNvSpPr>
            <a:spLocks noGrp="1"/>
          </p:cNvSpPr>
          <p:nvPr>
            <p:ph type="body" sz="quarter" idx="12"/>
          </p:nvPr>
        </p:nvSpPr>
        <p:spPr>
          <a:xfrm>
            <a:off x="5394033" y="3924435"/>
            <a:ext cx="6123051" cy="2431915"/>
          </a:xfrm>
        </p:spPr>
        <p:txBody>
          <a:bodyPr/>
          <a:lstStyle/>
          <a:p>
            <a:r>
              <a:rPr lang="en-US" u="sng" dirty="0">
                <a:hlinkClick r:id="rId2">
                  <a:extLst>
                    <a:ext uri="{A12FA001-AC4F-418D-AE19-62706E023703}">
                      <ahyp:hlinkClr xmlns:ahyp="http://schemas.microsoft.com/office/drawing/2018/hyperlinkcolor" val="tx"/>
                    </a:ext>
                  </a:extLst>
                </a:hlinkClick>
              </a:rPr>
              <a:t>Template Editing Instruction</a:t>
            </a:r>
            <a:r>
              <a:rPr lang="en-US" u="sng" dirty="0"/>
              <a:t>s</a:t>
            </a:r>
          </a:p>
        </p:txBody>
      </p:sp>
    </p:spTree>
    <p:extLst>
      <p:ext uri="{BB962C8B-B14F-4D97-AF65-F5344CB8AC3E}">
        <p14:creationId xmlns:p14="http://schemas.microsoft.com/office/powerpoint/2010/main" val="59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Talent </a:t>
            </a:r>
            <a:r>
              <a:rPr lang="en-US" b="0" dirty="0"/>
              <a:t>Development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endParaRPr lang="en-US" dirty="0"/>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45130D0A-F453-638F-70B5-0AACFE911B58}"/>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38767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9" y="2817397"/>
            <a:ext cx="5666014" cy="854203"/>
          </a:xfrm>
          <a:ln>
            <a:noFill/>
          </a:ln>
        </p:spPr>
        <p:txBody>
          <a:bodyPr>
            <a:noAutofit/>
          </a:bodyPr>
          <a:lstStyle/>
          <a:p>
            <a:r>
              <a:rPr lang="en-US" dirty="0">
                <a:solidFill>
                  <a:schemeClr val="bg2"/>
                </a:solidFill>
              </a:rPr>
              <a:t>How do you attract, develop, retain the best people?</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671600"/>
            <a:ext cx="5475290" cy="2038067"/>
          </a:xfrm>
        </p:spPr>
        <p:txBody>
          <a:bodyPr>
            <a:noAutofit/>
          </a:bodyPr>
          <a:lstStyle/>
          <a:p>
            <a:pPr>
              <a:buClr>
                <a:schemeClr val="bg2"/>
              </a:buClr>
            </a:pPr>
            <a:r>
              <a:rPr lang="en-US" sz="2200" dirty="0"/>
              <a:t>Describe your company strategy related to building your team</a:t>
            </a:r>
          </a:p>
          <a:p>
            <a:pPr>
              <a:buClr>
                <a:schemeClr val="bg2"/>
              </a:buClr>
            </a:pPr>
            <a:r>
              <a:rPr lang="en-US" sz="2200" dirty="0"/>
              <a:t>Describe your company culture and how it drives superior performance</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3" y="3671600"/>
            <a:ext cx="5291925" cy="2038067"/>
          </a:xfrm>
        </p:spPr>
        <p:txBody>
          <a:bodyPr>
            <a:normAutofit/>
          </a:bodyPr>
          <a:lstStyle/>
          <a:p>
            <a:pPr>
              <a:buClr>
                <a:schemeClr val="bg2"/>
              </a:buClr>
            </a:pPr>
            <a:r>
              <a:rPr lang="en-US" sz="2200" dirty="0"/>
              <a:t>Certified Sales Professional (CSP) course</a:t>
            </a:r>
          </a:p>
          <a:p>
            <a:pPr>
              <a:buClr>
                <a:schemeClr val="bg2"/>
              </a:buClr>
            </a:pPr>
            <a:r>
              <a:rPr lang="en-US" sz="2200" dirty="0"/>
              <a:t>NEMRA Conceptual Selling course</a:t>
            </a:r>
          </a:p>
          <a:p>
            <a:pPr>
              <a:buClr>
                <a:schemeClr val="bg2"/>
              </a:buClr>
            </a:pPr>
            <a:r>
              <a:rPr lang="en-US" sz="2200" dirty="0"/>
              <a:t>Other sales training courses/methods you utilize</a:t>
            </a:r>
          </a:p>
          <a:p>
            <a:pPr>
              <a:buClr>
                <a:schemeClr val="bg2"/>
              </a:buClr>
            </a:pPr>
            <a:r>
              <a:rPr lang="en-US" sz="2200" dirty="0"/>
              <a:t>Coaching and mentoring you provide</a:t>
            </a:r>
          </a:p>
          <a:p>
            <a:pPr>
              <a:buClr>
                <a:schemeClr val="accent2"/>
              </a:buClr>
            </a:pPr>
            <a:endParaRPr lang="en-US"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787941"/>
            <a:ext cx="8654505" cy="1506726"/>
          </a:xfrm>
        </p:spPr>
        <p:txBody>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defRPr/>
            </a:pPr>
            <a:endParaRPr lang="en-US" altLang="en-US" b="1" i="1" dirty="0">
              <a:solidFill>
                <a:schemeClr val="bg2"/>
              </a:solidFill>
              <a:latin typeface="Arial" panose="020B0604020202020204" pitchFamily="34" charset="0"/>
              <a:ea typeface="Arial MT"/>
              <a:cs typeface="Arial" panose="020B0604020202020204" pitchFamily="34" charset="0"/>
            </a:endParaRPr>
          </a:p>
          <a:p>
            <a:pPr>
              <a:spcBef>
                <a:spcPts val="0"/>
              </a:spcBef>
              <a:buClr>
                <a:srgbClr val="002060"/>
              </a:buClr>
              <a:defRPr/>
            </a:pPr>
            <a:r>
              <a:rPr lang="en-US" altLang="en-US" b="1"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12" name="Footer Placeholder 6">
            <a:extLst>
              <a:ext uri="{FF2B5EF4-FFF2-40B4-BE49-F238E27FC236}">
                <a16:creationId xmlns:a16="http://schemas.microsoft.com/office/drawing/2014/main" id="{2562A71A-8EA9-314B-AFD8-3A4A44BE6726}"/>
              </a:ext>
            </a:extLst>
          </p:cNvPr>
          <p:cNvSpPr>
            <a:spLocks noGrp="1"/>
          </p:cNvSpPr>
          <p:nvPr>
            <p:ph type="ftr" sz="quarter" idx="17"/>
          </p:nvPr>
        </p:nvSpPr>
        <p:spPr/>
        <p:txBody>
          <a:bodyPr/>
          <a:lstStyle/>
          <a:p>
            <a:r>
              <a:rPr lang="en-US" noProof="0"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11</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a:t>
            </a:r>
            <a:endParaRPr lang="en-US" b="0" dirty="0"/>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817397"/>
            <a:ext cx="5105487" cy="851061"/>
          </a:xfrm>
        </p:spPr>
        <p:txBody>
          <a:bodyPr>
            <a:noAutofit/>
          </a:bodyPr>
          <a:lstStyle/>
          <a:p>
            <a:r>
              <a:rPr lang="en-US" dirty="0">
                <a:solidFill>
                  <a:schemeClr val="bg2"/>
                </a:solidFill>
              </a:rPr>
              <a:t>How do you train your people to be better sellers?</a:t>
            </a:r>
          </a:p>
        </p:txBody>
      </p:sp>
    </p:spTree>
    <p:extLst>
      <p:ext uri="{BB962C8B-B14F-4D97-AF65-F5344CB8AC3E}">
        <p14:creationId xmlns:p14="http://schemas.microsoft.com/office/powerpoint/2010/main" val="3400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FE11F38-F66B-4F95-8224-6CCA69D57617}"/>
              </a:ext>
            </a:extLst>
          </p:cNvPr>
          <p:cNvSpPr>
            <a:spLocks noGrp="1"/>
          </p:cNvSpPr>
          <p:nvPr>
            <p:ph type="body" idx="1"/>
          </p:nvPr>
        </p:nvSpPr>
        <p:spPr>
          <a:xfrm>
            <a:off x="518678" y="787942"/>
            <a:ext cx="8654505" cy="1394530"/>
          </a:xfrm>
        </p:spPr>
        <p:txBody>
          <a:bodyPr>
            <a:normAutofit fontScale="70000" lnSpcReduction="20000"/>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i="1" dirty="0">
              <a:solidFill>
                <a:schemeClr val="bg1"/>
              </a:solidFill>
              <a:latin typeface="Arial" panose="020B0604020202020204" pitchFamily="34" charset="0"/>
              <a:ea typeface="Arial MT"/>
              <a:cs typeface="Arial" panose="020B0604020202020204" pitchFamily="34" charset="0"/>
            </a:endParaRPr>
          </a:p>
          <a:p>
            <a:pPr>
              <a:spcBef>
                <a:spcPts val="0"/>
              </a:spcBef>
              <a:buClr>
                <a:srgbClr val="002060"/>
              </a:buClr>
              <a:defRPr/>
            </a:pPr>
            <a:r>
              <a:rPr lang="en-US" altLang="en-US" i="1" dirty="0">
                <a:solidFill>
                  <a:schemeClr val="bg1"/>
                </a:solidFill>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26" name="Footer Placeholder 6">
            <a:extLst>
              <a:ext uri="{FF2B5EF4-FFF2-40B4-BE49-F238E27FC236}">
                <a16:creationId xmlns:a16="http://schemas.microsoft.com/office/drawing/2014/main" id="{3CCEEDFD-18B8-3E46-A59A-48F1B3CC5CAA}"/>
              </a:ext>
            </a:extLst>
          </p:cNvPr>
          <p:cNvSpPr>
            <a:spLocks noGrp="1"/>
          </p:cNvSpPr>
          <p:nvPr>
            <p:ph type="ftr" sz="quarter" idx="17"/>
          </p:nvPr>
        </p:nvSpPr>
        <p:spPr/>
        <p:txBody>
          <a:bodyPr/>
          <a:lstStyle/>
          <a:p>
            <a:r>
              <a:rPr lang="en-US" noProof="0" dirty="0"/>
              <a:t>Add a footer</a:t>
            </a:r>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 (cont.)</a:t>
            </a:r>
            <a:endParaRPr lang="en-US" b="0" dirty="0"/>
          </a:p>
        </p:txBody>
      </p:sp>
      <p:sp>
        <p:nvSpPr>
          <p:cNvPr id="22" name="Text Placeholder 14">
            <a:extLst>
              <a:ext uri="{FF2B5EF4-FFF2-40B4-BE49-F238E27FC236}">
                <a16:creationId xmlns:a16="http://schemas.microsoft.com/office/drawing/2014/main" id="{E70DEDF7-9D2A-CE4E-9769-2BCF66DF4B40}"/>
              </a:ext>
            </a:extLst>
          </p:cNvPr>
          <p:cNvSpPr txBox="1">
            <a:spLocks/>
          </p:cNvSpPr>
          <p:nvPr/>
        </p:nvSpPr>
        <p:spPr>
          <a:xfrm>
            <a:off x="518678" y="2387214"/>
            <a:ext cx="10055288" cy="487286"/>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How do you develop your management/leadership skills?</a:t>
            </a:r>
          </a:p>
        </p:txBody>
      </p:sp>
      <p:sp>
        <p:nvSpPr>
          <p:cNvPr id="23" name="Content Placeholder 15">
            <a:extLst>
              <a:ext uri="{FF2B5EF4-FFF2-40B4-BE49-F238E27FC236}">
                <a16:creationId xmlns:a16="http://schemas.microsoft.com/office/drawing/2014/main" id="{6567E41B-3572-AA40-A746-D23625127047}"/>
              </a:ext>
            </a:extLst>
          </p:cNvPr>
          <p:cNvSpPr txBox="1">
            <a:spLocks/>
          </p:cNvSpPr>
          <p:nvPr/>
        </p:nvSpPr>
        <p:spPr>
          <a:xfrm>
            <a:off x="518678" y="2874499"/>
            <a:ext cx="8654505" cy="287842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CPMR course</a:t>
            </a:r>
          </a:p>
          <a:p>
            <a:pPr>
              <a:buClr>
                <a:schemeClr val="bg2"/>
              </a:buClr>
            </a:pPr>
            <a:r>
              <a:rPr lang="en-US" dirty="0"/>
              <a:t>Graduates of NEMRA Executive Development Programs at Kellogg or Wharton</a:t>
            </a:r>
          </a:p>
          <a:p>
            <a:pPr>
              <a:buClr>
                <a:schemeClr val="bg2"/>
              </a:buClr>
            </a:pPr>
            <a:r>
              <a:rPr lang="en-US" dirty="0"/>
              <a:t>Sharing of best practices in Networking Groups</a:t>
            </a:r>
          </a:p>
          <a:p>
            <a:pPr>
              <a:buClr>
                <a:schemeClr val="bg2"/>
              </a:buClr>
            </a:pPr>
            <a:r>
              <a:rPr lang="en-US" dirty="0"/>
              <a:t>Other organizations you belong to which help build leadership skills</a:t>
            </a:r>
          </a:p>
        </p:txBody>
      </p:sp>
    </p:spTree>
    <p:extLst>
      <p:ext uri="{BB962C8B-B14F-4D97-AF65-F5344CB8AC3E}">
        <p14:creationId xmlns:p14="http://schemas.microsoft.com/office/powerpoint/2010/main" val="2827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Market </a:t>
            </a:r>
            <a:r>
              <a:rPr lang="en-US" b="0" dirty="0"/>
              <a:t>Capabilities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19D95BF2-5A92-D55B-05B9-358D9F31C688}"/>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20460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1124465"/>
            <a:ext cx="8459788" cy="1523486"/>
          </a:xfrm>
        </p:spPr>
        <p:txBody>
          <a:bodyPr>
            <a:normAutofit fontScale="70000" lnSpcReduction="20000"/>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solidFill>
                  <a:schemeClr val="bg1"/>
                </a:solidFill>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 Capabilities</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Your Marketing Resources</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10628293" cy="3153151"/>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Dedicated marketing person to hep build branding and marketing communication tools</a:t>
            </a:r>
          </a:p>
          <a:p>
            <a:pPr>
              <a:buClr>
                <a:schemeClr val="bg2"/>
              </a:buClr>
            </a:pPr>
            <a:r>
              <a:rPr lang="en-US" dirty="0"/>
              <a:t>Use of merchandisers</a:t>
            </a:r>
          </a:p>
          <a:p>
            <a:pPr>
              <a:buClr>
                <a:schemeClr val="bg2"/>
              </a:buClr>
            </a:pPr>
            <a:r>
              <a:rPr lang="en-US" dirty="0"/>
              <a:t>Use of outbound marketing tool from company database</a:t>
            </a:r>
          </a:p>
          <a:p>
            <a:pPr>
              <a:buClr>
                <a:schemeClr val="bg2"/>
              </a:buClr>
            </a:pPr>
            <a:r>
              <a:rPr lang="en-US" dirty="0"/>
              <a:t>High-quality and professional website</a:t>
            </a:r>
          </a:p>
          <a:p>
            <a:pPr>
              <a:buClr>
                <a:schemeClr val="bg2"/>
              </a:buClr>
            </a:pPr>
            <a:r>
              <a:rPr lang="en-US" dirty="0"/>
              <a:t>Effective use of co-op marketing dollars</a:t>
            </a:r>
          </a:p>
          <a:p>
            <a:pPr>
              <a:buClr>
                <a:schemeClr val="bg2"/>
              </a:buClr>
            </a:pPr>
            <a:r>
              <a:rPr lang="en-US" dirty="0"/>
              <a:t>How you use your database as a competitive advantage</a:t>
            </a:r>
          </a:p>
        </p:txBody>
      </p:sp>
    </p:spTree>
    <p:extLst>
      <p:ext uri="{BB962C8B-B14F-4D97-AF65-F5344CB8AC3E}">
        <p14:creationId xmlns:p14="http://schemas.microsoft.com/office/powerpoint/2010/main" val="39867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Organizational </a:t>
            </a:r>
            <a:r>
              <a:rPr lang="en-US" b="0" dirty="0"/>
              <a:t>Structure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9B4F2A71-5710-841D-8B1B-0FDD1C13760E}"/>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120799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518677" y="1136418"/>
            <a:ext cx="7368596" cy="1532641"/>
          </a:xfrm>
        </p:spPr>
        <p:txBody>
          <a:bodyPr>
            <a:normAutofit fontScale="62500" lnSpcReduction="20000"/>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tabLst>
                <a:tab pos="1149350" algn="l"/>
              </a:tabLst>
              <a:defRPr/>
            </a:pP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solidFill>
                  <a:schemeClr val="bg2"/>
                </a:solidFill>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Organizational Structure</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1"/>
                </a:solidFill>
              </a:rPr>
              <a:t>Sales Force</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a:t>Sales force structure and roles</a:t>
            </a:r>
          </a:p>
          <a:p>
            <a:pPr>
              <a:buClr>
                <a:schemeClr val="bg2"/>
              </a:buClr>
            </a:pPr>
            <a:r>
              <a:rPr lang="en-US" dirty="0"/>
              <a:t>Level of technical expertise within firm</a:t>
            </a:r>
          </a:p>
          <a:p>
            <a:pPr>
              <a:buClr>
                <a:schemeClr val="bg2"/>
              </a:buClr>
            </a:pPr>
            <a:r>
              <a:rPr lang="en-US" dirty="0"/>
              <a:t>Use of specialist with emphasis on key vertical markets </a:t>
            </a:r>
          </a:p>
          <a:p>
            <a:pPr>
              <a:buClr>
                <a:schemeClr val="bg2"/>
              </a:buClr>
            </a:pPr>
            <a:r>
              <a:rPr lang="en-US" dirty="0"/>
              <a:t>% of time spent with end users - MROs, OEMs, Contractors</a:t>
            </a:r>
          </a:p>
          <a:p>
            <a:pPr>
              <a:buClr>
                <a:schemeClr val="bg2"/>
              </a:buClr>
            </a:pPr>
            <a:r>
              <a:rPr lang="en-US" dirty="0"/>
              <a:t>Major projects secured – show references</a:t>
            </a:r>
          </a:p>
          <a:p>
            <a:pPr>
              <a:buClr>
                <a:schemeClr val="bg2"/>
              </a:buClr>
            </a:pPr>
            <a:r>
              <a:rPr lang="en-US" dirty="0"/>
              <a:t>Emphasis you place on selling solutions and business outcomes</a:t>
            </a:r>
          </a:p>
          <a:p>
            <a:pPr>
              <a:buClr>
                <a:schemeClr val="bg2"/>
              </a:buClr>
            </a:pPr>
            <a:r>
              <a:rPr lang="en-US" dirty="0"/>
              <a:t>How you effectively team sell with you manufacturers and/or distributors</a:t>
            </a:r>
          </a:p>
        </p:txBody>
      </p:sp>
    </p:spTree>
    <p:extLst>
      <p:ext uri="{BB962C8B-B14F-4D97-AF65-F5344CB8AC3E}">
        <p14:creationId xmlns:p14="http://schemas.microsoft.com/office/powerpoint/2010/main" val="287234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p:txBody>
          <a:bodyPr/>
          <a:lstStyle/>
          <a:p>
            <a:r>
              <a:rPr lang="en-US" dirty="0"/>
              <a:t>PLACEHOLDER TEXT</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17</a:t>
            </a:fld>
            <a:endParaRPr lang="en-US" dirty="0"/>
          </a:p>
        </p:txBody>
      </p:sp>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US" dirty="0"/>
              <a:t>Chart </a:t>
            </a:r>
            <a:r>
              <a:rPr lang="en-US" b="0" dirty="0"/>
              <a:t>Option</a:t>
            </a: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p:txBody>
          <a:bodyPr/>
          <a:lstStyle/>
          <a:p>
            <a:pPr>
              <a:buClr>
                <a:schemeClr val="accent2"/>
              </a:buClr>
            </a:pPr>
            <a:r>
              <a:rPr lang="en-US" dirty="0"/>
              <a:t>Lorem ipsum dolor sit amet, consectetur adipiscing elit. </a:t>
            </a:r>
          </a:p>
          <a:p>
            <a:pPr>
              <a:buClr>
                <a:schemeClr val="accent2"/>
              </a:buClr>
            </a:pPr>
            <a:r>
              <a:rPr lang="en-US" dirty="0"/>
              <a:t>Ut fermentum a magna ut eleifend. Integer convallis suscipit ante eu varius. </a:t>
            </a:r>
          </a:p>
          <a:p>
            <a:pPr>
              <a:buClr>
                <a:schemeClr val="accent2"/>
              </a:buClr>
            </a:pPr>
            <a:r>
              <a:rPr lang="en-US" dirty="0"/>
              <a:t>Morbi a purus dolor. Suspendisse sit amet ipsum finibus justo viverra blandit. </a:t>
            </a:r>
          </a:p>
          <a:p>
            <a:pPr>
              <a:buClr>
                <a:schemeClr val="accent2"/>
              </a:buClr>
            </a:pPr>
            <a:r>
              <a:rPr lang="en-US" dirty="0"/>
              <a:t>Ut congue quis tortor eget sodales. </a:t>
            </a:r>
          </a:p>
        </p:txBody>
      </p:sp>
      <p:graphicFrame>
        <p:nvGraphicFramePr>
          <p:cNvPr id="34" name="Chart Placeholder 24" descr="Cylindrical chart">
            <a:extLst>
              <a:ext uri="{FF2B5EF4-FFF2-40B4-BE49-F238E27FC236}">
                <a16:creationId xmlns:a16="http://schemas.microsoft.com/office/drawing/2014/main" id="{71FC94C7-3179-A442-AB05-74D7AFF60709}"/>
              </a:ext>
            </a:extLst>
          </p:cNvPr>
          <p:cNvGraphicFramePr>
            <a:graphicFrameLocks noGrp="1"/>
          </p:cNvGraphicFramePr>
          <p:nvPr>
            <p:ph type="chart" sz="quarter" idx="10"/>
            <p:extLst>
              <p:ext uri="{D42A27DB-BD31-4B8C-83A1-F6EECF244321}">
                <p14:modId xmlns:p14="http://schemas.microsoft.com/office/powerpoint/2010/main" val="324891508"/>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4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p:txBody>
          <a:bodyPr/>
          <a:lstStyle/>
          <a:p>
            <a:r>
              <a:rPr lang="en-US" dirty="0"/>
              <a:t>PLACEHOLDER TEXT</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18</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en-US" dirty="0"/>
              <a:t>Table </a:t>
            </a:r>
            <a:r>
              <a:rPr lang="en-US" b="0" dirty="0"/>
              <a:t>Option</a:t>
            </a: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492397796"/>
              </p:ext>
            </p:extLst>
          </p:nvPr>
        </p:nvGraphicFramePr>
        <p:xfrm>
          <a:off x="609600" y="1949135"/>
          <a:ext cx="10854695" cy="3491545"/>
        </p:xfrm>
        <a:graphic>
          <a:graphicData uri="http://schemas.openxmlformats.org/drawingml/2006/table">
            <a:tbl>
              <a:tblPr firstRow="1" bandRow="1">
                <a:tableStyleId>{5C22544A-7EE6-4342-B048-85BDC9FD1C3A}</a:tableStyleId>
              </a:tblPr>
              <a:tblGrid>
                <a:gridCol w="2170939">
                  <a:extLst>
                    <a:ext uri="{9D8B030D-6E8A-4147-A177-3AD203B41FA5}">
                      <a16:colId xmlns:a16="http://schemas.microsoft.com/office/drawing/2014/main" val="4235906612"/>
                    </a:ext>
                  </a:extLst>
                </a:gridCol>
                <a:gridCol w="2170939">
                  <a:extLst>
                    <a:ext uri="{9D8B030D-6E8A-4147-A177-3AD203B41FA5}">
                      <a16:colId xmlns:a16="http://schemas.microsoft.com/office/drawing/2014/main" val="284311610"/>
                    </a:ext>
                  </a:extLst>
                </a:gridCol>
                <a:gridCol w="2170939">
                  <a:extLst>
                    <a:ext uri="{9D8B030D-6E8A-4147-A177-3AD203B41FA5}">
                      <a16:colId xmlns:a16="http://schemas.microsoft.com/office/drawing/2014/main" val="1235871454"/>
                    </a:ext>
                  </a:extLst>
                </a:gridCol>
                <a:gridCol w="2170939">
                  <a:extLst>
                    <a:ext uri="{9D8B030D-6E8A-4147-A177-3AD203B41FA5}">
                      <a16:colId xmlns:a16="http://schemas.microsoft.com/office/drawing/2014/main" val="2126728798"/>
                    </a:ext>
                  </a:extLst>
                </a:gridCol>
                <a:gridCol w="2170939">
                  <a:extLst>
                    <a:ext uri="{9D8B030D-6E8A-4147-A177-3AD203B41FA5}">
                      <a16:colId xmlns:a16="http://schemas.microsoft.com/office/drawing/2014/main" val="2084617311"/>
                    </a:ext>
                  </a:extLst>
                </a:gridCol>
              </a:tblGrid>
              <a:tr h="698309">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516563405"/>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190712569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95503254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684881273"/>
                  </a:ext>
                </a:extLst>
              </a:tr>
            </a:tbl>
          </a:graphicData>
        </a:graphic>
      </p:graphicFrame>
    </p:spTree>
    <p:extLst>
      <p:ext uri="{BB962C8B-B14F-4D97-AF65-F5344CB8AC3E}">
        <p14:creationId xmlns:p14="http://schemas.microsoft.com/office/powerpoint/2010/main" val="297370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First Last</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(555) 555 1234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err="1"/>
              <a:t>email@domain.com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err="1"/>
              <a:t>www.nemra.org</a:t>
            </a:r>
            <a:endParaRPr lang="en-US" dirty="0"/>
          </a:p>
        </p:txBody>
      </p:sp>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E86452-6AEA-4380-9682-AB26317ADB62}"/>
              </a:ext>
            </a:extLst>
          </p:cNvPr>
          <p:cNvSpPr txBox="1"/>
          <p:nvPr/>
        </p:nvSpPr>
        <p:spPr>
          <a:xfrm>
            <a:off x="3106340" y="3275110"/>
            <a:ext cx="155972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ECFD6D8F-0C38-4E1A-5F52-5D9102861EDA}"/>
              </a:ext>
            </a:extLst>
          </p:cNvPr>
          <p:cNvPicPr>
            <a:picLocks noChangeAspect="1"/>
          </p:cNvPicPr>
          <p:nvPr/>
        </p:nvPicPr>
        <p:blipFill>
          <a:blip r:embed="rId3"/>
          <a:srcRect/>
          <a:stretch/>
        </p:blipFill>
        <p:spPr>
          <a:xfrm>
            <a:off x="9575377" y="5579219"/>
            <a:ext cx="2179086" cy="1002161"/>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ln>
            <a:noFill/>
          </a:ln>
        </p:spPr>
        <p:txBody>
          <a:bodyPr/>
          <a:lstStyle/>
          <a:p>
            <a:r>
              <a:rPr lang="en-US" dirty="0"/>
              <a:t>[enter REP AGENCY NAME]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PRESENTATION TITLE</a:t>
            </a:r>
          </a:p>
        </p:txBody>
      </p:sp>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995809"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8" name="Picture 7">
            <a:extLst>
              <a:ext uri="{FF2B5EF4-FFF2-40B4-BE49-F238E27FC236}">
                <a16:creationId xmlns:a16="http://schemas.microsoft.com/office/drawing/2014/main" id="{5C496E41-7A9A-B246-AFA0-329FECC2C339}"/>
              </a:ext>
            </a:extLst>
          </p:cNvPr>
          <p:cNvPicPr>
            <a:picLocks noChangeAspect="1"/>
          </p:cNvPicPr>
          <p:nvPr/>
        </p:nvPicPr>
        <p:blipFill>
          <a:blip r:embed="rId3"/>
          <a:srcRect/>
          <a:stretch/>
        </p:blipFill>
        <p:spPr>
          <a:xfrm>
            <a:off x="9575377" y="5579219"/>
            <a:ext cx="2179086" cy="1002161"/>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367" b="9367"/>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3436124"/>
            <a:ext cx="6462809" cy="2958275"/>
          </a:xfrm>
        </p:spPr>
        <p:txBody>
          <a:bodyPr>
            <a:normAutofit fontScale="92500" lnSpcReduction="10000"/>
          </a:bodyPr>
          <a:lstStyle/>
          <a:p>
            <a:pPr lvl="0"/>
            <a:r>
              <a:rPr lang="en-US" dirty="0"/>
              <a:t>Years in business</a:t>
            </a:r>
          </a:p>
          <a:p>
            <a:pPr lvl="0"/>
            <a:r>
              <a:rPr lang="en-US" dirty="0"/>
              <a:t>Markets served</a:t>
            </a:r>
          </a:p>
          <a:p>
            <a:pPr lvl="0"/>
            <a:r>
              <a:rPr lang="en-US" dirty="0"/>
              <a:t># of people and functional roles</a:t>
            </a:r>
          </a:p>
          <a:p>
            <a:pPr lvl="0"/>
            <a:r>
              <a:rPr lang="en-US" dirty="0"/>
              <a:t># of sales calls made annually - % by distribution, contractors, end-users, specifiers</a:t>
            </a:r>
          </a:p>
          <a:p>
            <a:pPr lvl="0"/>
            <a:r>
              <a:rPr lang="en-US" dirty="0"/>
              <a:t>List any awards you’ve received</a:t>
            </a:r>
          </a:p>
          <a:p>
            <a:pPr lvl="0"/>
            <a:r>
              <a:rPr lang="en-US" dirty="0"/>
              <a:t>NEMRA member since __ and reference any leadership positions held</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8" y="1734740"/>
            <a:ext cx="5353856" cy="1565054"/>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 few facts describing your firm.</a:t>
            </a:r>
            <a:endParaRPr lang="en-US" altLang="en-US" b="1" i="1" dirty="0">
              <a:solidFill>
                <a:schemeClr val="accent2"/>
              </a:solidFill>
              <a:latin typeface="Calibri" panose="020F0502020204030204" pitchFamily="34" charset="0"/>
              <a:ea typeface="Arial MT"/>
              <a:cs typeface="Calibri" panose="020F0502020204030204" pitchFamily="34" charset="0"/>
            </a:endParaRPr>
          </a:p>
          <a:p>
            <a:pPr>
              <a:buClr>
                <a:srgbClr val="002060"/>
              </a:buClr>
              <a:defRPr/>
            </a:pPr>
            <a:r>
              <a:rPr lang="en-US" altLang="en-US" b="1" i="1" dirty="0">
                <a:solidFill>
                  <a:schemeClr val="tx1"/>
                </a:solidFill>
                <a:latin typeface="Calibri" panose="020F0502020204030204" pitchFamily="34" charset="0"/>
                <a:ea typeface="Arial MT"/>
                <a:cs typeface="Calibri" panose="020F0502020204030204" pitchFamily="34" charset="0"/>
              </a:rPr>
              <a:t>Replace sample placeholder text with content specific to your Rep Firm.</a:t>
            </a:r>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382844"/>
            <a:ext cx="7342622" cy="1215566"/>
          </a:xfrm>
        </p:spPr>
        <p:txBody>
          <a:bodyPr/>
          <a:lstStyle/>
          <a:p>
            <a:r>
              <a:rPr lang="en-US" dirty="0"/>
              <a:t>Quick Facts</a:t>
            </a:r>
            <a:endParaRPr lang="en-US" b="0" dirty="0"/>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dirty="0"/>
              <a:t>Lorem ipsum dolor sit amet, consectetur adipiscing elit. </a:t>
            </a:r>
          </a:p>
          <a:p>
            <a:pPr lvl="0"/>
            <a:r>
              <a:rPr lang="en-US" dirty="0"/>
              <a:t>Ut fermentum a magna ut eleifend. Integer convallis suscipit ante eu varius. </a:t>
            </a:r>
          </a:p>
          <a:p>
            <a:pPr lvl="0"/>
            <a:r>
              <a:rPr lang="en-US" dirty="0"/>
              <a:t>Morbi a purus dolor. Suspendisse sit amet ipsum finibus justo viverra blandit. </a:t>
            </a:r>
          </a:p>
          <a:p>
            <a:pPr lvl="0"/>
            <a:r>
              <a:rPr lang="en-US" dirty="0"/>
              <a:t>Ut congue quis tortor eget sodales. </a:t>
            </a:r>
          </a:p>
        </p:txBody>
      </p:sp>
      <p:sp>
        <p:nvSpPr>
          <p:cNvPr id="13" name="Text Placeholder 8">
            <a:extLst>
              <a:ext uri="{FF2B5EF4-FFF2-40B4-BE49-F238E27FC236}">
                <a16:creationId xmlns:a16="http://schemas.microsoft.com/office/drawing/2014/main" id="{18D85FD9-915A-7D44-89CE-AC12FFCE2D72}"/>
              </a:ext>
            </a:extLst>
          </p:cNvPr>
          <p:cNvSpPr>
            <a:spLocks noGrp="1"/>
          </p:cNvSpPr>
          <p:nvPr>
            <p:ph type="body" sz="quarter" idx="13"/>
          </p:nvPr>
        </p:nvSpPr>
        <p:spPr>
          <a:xfrm>
            <a:off x="531378" y="1734740"/>
            <a:ext cx="4942829" cy="1126265"/>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any     additional facts describing your firm that did not fit on the previous slide.</a:t>
            </a:r>
            <a:endParaRPr lang="en-US" altLang="en-US" b="1" i="1" dirty="0">
              <a:solidFill>
                <a:schemeClr val="accent2"/>
              </a:solidFill>
              <a:latin typeface="Calibri" panose="020F0502020204030204" pitchFamily="34" charset="0"/>
              <a:ea typeface="Arial MT"/>
              <a:cs typeface="Calibri" panose="020F0502020204030204" pitchFamily="34" charset="0"/>
            </a:endParaRPr>
          </a:p>
        </p:txBody>
      </p:sp>
      <p:sp>
        <p:nvSpPr>
          <p:cNvPr id="12" name="Title 3">
            <a:extLst>
              <a:ext uri="{FF2B5EF4-FFF2-40B4-BE49-F238E27FC236}">
                <a16:creationId xmlns:a16="http://schemas.microsoft.com/office/drawing/2014/main" id="{02CA4D21-F761-594A-918D-06257BD4D73E}"/>
              </a:ext>
            </a:extLst>
          </p:cNvPr>
          <p:cNvSpPr>
            <a:spLocks noGrp="1"/>
          </p:cNvSpPr>
          <p:nvPr>
            <p:ph type="title"/>
          </p:nvPr>
        </p:nvSpPr>
        <p:spPr>
          <a:xfrm>
            <a:off x="531378" y="382844"/>
            <a:ext cx="7342622" cy="1215566"/>
          </a:xfrm>
        </p:spPr>
        <p:txBody>
          <a:bodyPr/>
          <a:lstStyle/>
          <a:p>
            <a:r>
              <a:rPr lang="en-US" dirty="0"/>
              <a:t>Quick Facts 2</a:t>
            </a:r>
            <a:endParaRPr lang="en-US" b="0" dirty="0"/>
          </a:p>
        </p:txBody>
      </p:sp>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32054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Our </a:t>
            </a:r>
            <a:r>
              <a:rPr lang="en-US" b="0" dirty="0"/>
              <a:t>Strategy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3BA410D8-3EA0-51E1-8092-7DB0DAB0D2C5}"/>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92103"/>
            <a:ext cx="5475290" cy="543063"/>
          </a:xfrm>
        </p:spPr>
        <p:txBody>
          <a:bodyPr/>
          <a:lstStyle/>
          <a:p>
            <a:r>
              <a:rPr lang="en-US" dirty="0">
                <a:solidFill>
                  <a:schemeClr val="bg2"/>
                </a:solidFill>
              </a:rPr>
              <a:t>Company Mission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035166"/>
            <a:ext cx="5475290" cy="1271417"/>
          </a:xfrm>
        </p:spPr>
        <p:txBody>
          <a:bodyPr/>
          <a:lstStyle/>
          <a:p>
            <a:pPr>
              <a:buClr>
                <a:schemeClr val="bg2"/>
              </a:buClr>
            </a:pPr>
            <a:r>
              <a:rPr lang="en-US" dirty="0"/>
              <a:t>Nulla a erat eget nunc hendrerit ultrices eu nec nulla. Donec viverra leo aliquet, auctor quam id, convallis </a:t>
            </a:r>
            <a:r>
              <a:rPr lang="en-US" dirty="0" err="1"/>
              <a:t>orci</a:t>
            </a:r>
            <a:r>
              <a:rPr lang="en-US" dirty="0"/>
              <a:t>.</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492103"/>
            <a:ext cx="5475600" cy="543063"/>
          </a:xfrm>
        </p:spPr>
        <p:txBody>
          <a:bodyPr/>
          <a:lstStyle/>
          <a:p>
            <a:r>
              <a:rPr lang="en-US" dirty="0">
                <a:solidFill>
                  <a:schemeClr val="bg2"/>
                </a:solidFill>
              </a:rPr>
              <a:t>Vision Statement</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050102"/>
            <a:ext cx="5291925" cy="1256481"/>
          </a:xfrm>
        </p:spPr>
        <p:txBody>
          <a:bodyPr>
            <a:normAutofit/>
          </a:bodyPr>
          <a:lstStyle/>
          <a:p>
            <a:pPr>
              <a:buClr>
                <a:schemeClr val="bg2"/>
              </a:buClr>
            </a:pPr>
            <a:r>
              <a:rPr lang="en-US" dirty="0"/>
              <a:t>Nulla a erat eget nunc hendrerit ultrices eu nec nulla. Donec viverra leo aliquet, auctor quam id, convallis orci. </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1038380"/>
            <a:ext cx="8644777" cy="1189787"/>
          </a:xfrm>
        </p:spPr>
        <p:txBody>
          <a:bodyPr/>
          <a:lstStyle/>
          <a:p>
            <a:pPr>
              <a:buClr>
                <a:srgbClr val="002060"/>
              </a:buClr>
              <a:tabLst>
                <a:tab pos="1149350" algn="l"/>
              </a:tabLst>
              <a:defRPr/>
            </a:pPr>
            <a:r>
              <a:rPr lang="en-US" altLang="en-US" i="1" dirty="0">
                <a:solidFill>
                  <a:schemeClr val="bg1"/>
                </a:solidFill>
                <a:latin typeface="Arial" panose="020B0604020202020204" pitchFamily="34" charset="0"/>
                <a:ea typeface="Arial MT"/>
                <a:cs typeface="Arial" panose="020B0604020202020204" pitchFamily="34" charset="0"/>
              </a:rPr>
              <a:t>(Replace sample placeholder text with content specific to your Rep Agency).</a:t>
            </a:r>
          </a:p>
          <a:p>
            <a:pPr>
              <a:buClr>
                <a:srgbClr val="002060"/>
              </a:buClr>
              <a:defRPr/>
            </a:pPr>
            <a:r>
              <a:rPr lang="en-US" b="1" i="1" dirty="0">
                <a:latin typeface="Arial" panose="020B0604020202020204" pitchFamily="34" charset="0"/>
                <a:cs typeface="Arial" panose="020B0604020202020204" pitchFamily="34" charset="0"/>
              </a:rPr>
              <a:t>On this slide highlight your firm’s strategic direction.</a:t>
            </a:r>
            <a:endParaRPr lang="en-US" b="1"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Our </a:t>
            </a:r>
            <a:r>
              <a:rPr lang="en-US" b="0" dirty="0"/>
              <a:t>Strategy</a:t>
            </a:r>
          </a:p>
        </p:txBody>
      </p:sp>
      <p:sp>
        <p:nvSpPr>
          <p:cNvPr id="12" name="Text Placeholder 14">
            <a:extLst>
              <a:ext uri="{FF2B5EF4-FFF2-40B4-BE49-F238E27FC236}">
                <a16:creationId xmlns:a16="http://schemas.microsoft.com/office/drawing/2014/main" id="{A95D3351-1FF4-A247-B49C-3DCAA980CAB3}"/>
              </a:ext>
            </a:extLst>
          </p:cNvPr>
          <p:cNvSpPr txBox="1">
            <a:spLocks/>
          </p:cNvSpPr>
          <p:nvPr/>
        </p:nvSpPr>
        <p:spPr>
          <a:xfrm>
            <a:off x="518678" y="4306583"/>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Value Proposition</a:t>
            </a:r>
          </a:p>
        </p:txBody>
      </p:sp>
      <p:sp>
        <p:nvSpPr>
          <p:cNvPr id="13" name="Content Placeholder 15">
            <a:extLst>
              <a:ext uri="{FF2B5EF4-FFF2-40B4-BE49-F238E27FC236}">
                <a16:creationId xmlns:a16="http://schemas.microsoft.com/office/drawing/2014/main" id="{2C3EDEA8-B5C1-BE4C-AEB2-65E40054A2E7}"/>
              </a:ext>
            </a:extLst>
          </p:cNvPr>
          <p:cNvSpPr txBox="1">
            <a:spLocks/>
          </p:cNvSpPr>
          <p:nvPr/>
        </p:nvSpPr>
        <p:spPr>
          <a:xfrm>
            <a:off x="518678" y="4849646"/>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
        <p:nvSpPr>
          <p:cNvPr id="22" name="Text Placeholder 14">
            <a:extLst>
              <a:ext uri="{FF2B5EF4-FFF2-40B4-BE49-F238E27FC236}">
                <a16:creationId xmlns:a16="http://schemas.microsoft.com/office/drawing/2014/main" id="{E8687817-F079-6A4A-B4C7-D826DB4BA47C}"/>
              </a:ext>
            </a:extLst>
          </p:cNvPr>
          <p:cNvSpPr txBox="1">
            <a:spLocks/>
          </p:cNvSpPr>
          <p:nvPr/>
        </p:nvSpPr>
        <p:spPr>
          <a:xfrm>
            <a:off x="6185003" y="4306582"/>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bg2"/>
                </a:solidFill>
              </a:rPr>
              <a:t>Succession Plan</a:t>
            </a:r>
          </a:p>
        </p:txBody>
      </p:sp>
      <p:sp>
        <p:nvSpPr>
          <p:cNvPr id="23" name="Content Placeholder 15">
            <a:extLst>
              <a:ext uri="{FF2B5EF4-FFF2-40B4-BE49-F238E27FC236}">
                <a16:creationId xmlns:a16="http://schemas.microsoft.com/office/drawing/2014/main" id="{56CE6B3D-E5B9-CC4F-9386-98959A6CD4E8}"/>
              </a:ext>
            </a:extLst>
          </p:cNvPr>
          <p:cNvSpPr txBox="1">
            <a:spLocks/>
          </p:cNvSpPr>
          <p:nvPr/>
        </p:nvSpPr>
        <p:spPr>
          <a:xfrm>
            <a:off x="6184693" y="4849645"/>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Technology</a:t>
            </a:r>
            <a:r>
              <a:rPr lang="en-US" b="0" dirty="0"/>
              <a: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2" name="Picture 1">
            <a:extLst>
              <a:ext uri="{FF2B5EF4-FFF2-40B4-BE49-F238E27FC236}">
                <a16:creationId xmlns:a16="http://schemas.microsoft.com/office/drawing/2014/main" id="{881DDC89-D34C-58EB-0E00-522E55C27406}"/>
              </a:ext>
            </a:extLst>
          </p:cNvPr>
          <p:cNvPicPr>
            <a:picLocks noChangeAspect="1"/>
          </p:cNvPicPr>
          <p:nvPr/>
        </p:nvPicPr>
        <p:blipFill>
          <a:blip r:embed="rId4"/>
          <a:srcRect/>
          <a:stretch/>
        </p:blipFill>
        <p:spPr>
          <a:xfrm>
            <a:off x="9575377" y="5579219"/>
            <a:ext cx="2179086" cy="1002161"/>
          </a:xfrm>
          <a:prstGeom prst="rect">
            <a:avLst/>
          </a:prstGeom>
        </p:spPr>
      </p:pic>
    </p:spTree>
    <p:extLst>
      <p:ext uri="{BB962C8B-B14F-4D97-AF65-F5344CB8AC3E}">
        <p14:creationId xmlns:p14="http://schemas.microsoft.com/office/powerpoint/2010/main" val="17201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697820"/>
            <a:ext cx="5475290" cy="543063"/>
          </a:xfrm>
        </p:spPr>
        <p:txBody>
          <a:bodyPr/>
          <a:lstStyle/>
          <a:p>
            <a:r>
              <a:rPr lang="en-US" dirty="0">
                <a:solidFill>
                  <a:schemeClr val="bg2"/>
                </a:solidFill>
              </a:rPr>
              <a:t>How We Use It</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240883"/>
            <a:ext cx="5475290" cy="1271417"/>
          </a:xfrm>
        </p:spPr>
        <p:txBody>
          <a:bodyPr/>
          <a:lstStyle/>
          <a:p>
            <a:pPr>
              <a:buClr>
                <a:schemeClr val="bg2"/>
              </a:buClr>
            </a:pPr>
            <a:r>
              <a:rPr lang="en-US" dirty="0"/>
              <a:t>State how you use technology in your firm to be more productive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697820"/>
            <a:ext cx="5475600" cy="543063"/>
          </a:xfrm>
        </p:spPr>
        <p:txBody>
          <a:bodyPr/>
          <a:lstStyle/>
          <a:p>
            <a:r>
              <a:rPr lang="en-US" dirty="0">
                <a:solidFill>
                  <a:schemeClr val="bg2"/>
                </a:solidFill>
              </a:rPr>
              <a:t>Sales Enablement Tools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255819"/>
            <a:ext cx="5291925" cy="2119370"/>
          </a:xfrm>
        </p:spPr>
        <p:txBody>
          <a:bodyPr>
            <a:normAutofit/>
          </a:bodyPr>
          <a:lstStyle/>
          <a:p>
            <a:pPr>
              <a:buClr>
                <a:schemeClr val="bg2"/>
              </a:buClr>
            </a:pPr>
            <a:r>
              <a:rPr lang="en-US" dirty="0"/>
              <a:t>Describe tools and resources you have implemented to enable sales or create demand</a:t>
            </a:r>
          </a:p>
          <a:p>
            <a:pPr lvl="1">
              <a:buClr>
                <a:schemeClr val="bg2"/>
              </a:buClr>
            </a:pPr>
            <a:r>
              <a:rPr lang="en-US" dirty="0"/>
              <a:t>Ex: CRM Solution Providers, </a:t>
            </a:r>
            <a:r>
              <a:rPr lang="en-US" dirty="0" err="1"/>
              <a:t>RepFiles</a:t>
            </a:r>
            <a:r>
              <a:rPr lang="en-US" dirty="0"/>
              <a:t>, </a:t>
            </a:r>
            <a:r>
              <a:rPr lang="en-US" dirty="0" err="1"/>
              <a:t>Tradetech</a:t>
            </a:r>
            <a:r>
              <a:rPr lang="en-US" dirty="0"/>
              <a:t> Solutions</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64233" cy="1540451"/>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 </a:t>
            </a:r>
          </a:p>
          <a:p>
            <a:pPr>
              <a:buClr>
                <a:srgbClr val="002060"/>
              </a:buClr>
              <a:defRPr/>
            </a:pPr>
            <a:r>
              <a:rPr lang="en-US" altLang="en-US" i="1" dirty="0">
                <a:latin typeface="Arial" panose="020B0604020202020204" pitchFamily="34" charset="0"/>
                <a:ea typeface="Arial MT"/>
                <a:cs typeface="Arial" panose="020B0604020202020204" pitchFamily="34" charset="0"/>
              </a:rPr>
              <a:t>On this slide talk about how you use technology to drive productivity and use sales technology tools to grow the business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Technology</a:t>
            </a:r>
            <a:endParaRPr lang="en-US" b="0" dirty="0"/>
          </a:p>
        </p:txBody>
      </p:sp>
    </p:spTree>
    <p:extLst>
      <p:ext uri="{BB962C8B-B14F-4D97-AF65-F5344CB8AC3E}">
        <p14:creationId xmlns:p14="http://schemas.microsoft.com/office/powerpoint/2010/main" val="1089364448"/>
      </p:ext>
    </p:extLst>
  </p:cSld>
  <p:clrMapOvr>
    <a:masterClrMapping/>
  </p:clrMapOvr>
</p:sld>
</file>

<file path=ppt/theme/theme1.xml><?xml version="1.0" encoding="utf-8"?>
<a:theme xmlns:a="http://schemas.openxmlformats.org/drawingml/2006/main" name="Office Theme">
  <a:themeElements>
    <a:clrScheme name="Custom 35">
      <a:dk1>
        <a:srgbClr val="3F3F3F"/>
      </a:dk1>
      <a:lt1>
        <a:srgbClr val="FFFFFF"/>
      </a:lt1>
      <a:dk2>
        <a:srgbClr val="F2F2F2"/>
      </a:dk2>
      <a:lt2>
        <a:srgbClr val="A5A5A5"/>
      </a:lt2>
      <a:accent1>
        <a:srgbClr val="0B6BC3"/>
      </a:accent1>
      <a:accent2>
        <a:srgbClr val="51863C"/>
      </a:accent2>
      <a:accent3>
        <a:srgbClr val="FFFFFF"/>
      </a:accent3>
      <a:accent4>
        <a:srgbClr val="3E3F3E"/>
      </a:accent4>
      <a:accent5>
        <a:srgbClr val="51863C"/>
      </a:accent5>
      <a:accent6>
        <a:srgbClr val="3E3F3E"/>
      </a:accent6>
      <a:hlink>
        <a:srgbClr val="A6D05C"/>
      </a:hlink>
      <a:folHlink>
        <a:srgbClr val="A0A2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2a51ab-a8cc-4831-8662-37a57ccb96b2" xsi:nil="true"/>
    <lcf76f155ced4ddcb4097134ff3c332f xmlns="517a61fa-7cf4-4639-bcf1-4aea51c633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285CC89F0CD7458A2A8235B983E4A4" ma:contentTypeVersion="13" ma:contentTypeDescription="Create a new document." ma:contentTypeScope="" ma:versionID="6aafb026e0ec2c0e3502f405598e7a2b">
  <xsd:schema xmlns:xsd="http://www.w3.org/2001/XMLSchema" xmlns:xs="http://www.w3.org/2001/XMLSchema" xmlns:p="http://schemas.microsoft.com/office/2006/metadata/properties" xmlns:ns2="517a61fa-7cf4-4639-bcf1-4aea51c633c1" xmlns:ns3="cc2a51ab-a8cc-4831-8662-37a57ccb96b2" targetNamespace="http://schemas.microsoft.com/office/2006/metadata/properties" ma:root="true" ma:fieldsID="3da69abd64add7e1b053ed96885003d2" ns2:_="" ns3:_="">
    <xsd:import namespace="517a61fa-7cf4-4639-bcf1-4aea51c633c1"/>
    <xsd:import namespace="cc2a51ab-a8cc-4831-8662-37a57ccb96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7a61fa-7cf4-4639-bcf1-4aea51c63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314272-9182-42e9-b043-2a5b367bacb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a51ab-a8cc-4831-8662-37a57ccb96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b391cb-9a5a-4fda-a8ea-21c1493bb731}" ma:internalName="TaxCatchAll" ma:showField="CatchAllData" ma:web="cc2a51ab-a8cc-4831-8662-37a57ccb96b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2940343A-75DB-4E03-95EA-4A75BA0D7FF2}">
  <ds:schemaRefs>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cc2a51ab-a8cc-4831-8662-37a57ccb96b2"/>
    <ds:schemaRef ds:uri="517a61fa-7cf4-4639-bcf1-4aea51c633c1"/>
  </ds:schemaRefs>
</ds:datastoreItem>
</file>

<file path=customXml/itemProps3.xml><?xml version="1.0" encoding="utf-8"?>
<ds:datastoreItem xmlns:ds="http://schemas.openxmlformats.org/officeDocument/2006/customXml" ds:itemID="{1EAED6CF-3184-45B3-8B35-5F1D740E1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7a61fa-7cf4-4639-bcf1-4aea51c633c1"/>
    <ds:schemaRef ds:uri="cc2a51ab-a8cc-4831-8662-37a57ccb9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1061</Words>
  <Application>Microsoft Macintosh PowerPoint</Application>
  <PresentationFormat>Widescreen</PresentationFormat>
  <Paragraphs>158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Gill Sans SemiBold</vt:lpstr>
      <vt:lpstr>Times New Roman</vt:lpstr>
      <vt:lpstr>Office Theme</vt:lpstr>
      <vt:lpstr>Customize this Template  NEMRA has developed this sample PowerPoint template for use by NEMRA Rep members as either a presentation or ‘leave-behind marketing piece” for use in your Business Review meetings.     This template was designed to guide you through the process of creating your own presentation with NEMRA21 brand consistency.  All slide content contains placeholder text and should be used as a guide to populate content specific to your Rep Agency. Slide titles can be edited as well.   You can insert slides as needed to create your presentation, and the correct branding and formatting will be maintained for you.  This template slides as follows: Title Slide Quick Facts Strategy Technology Talent Development Marketing Capabilities Sales Force Structure Example of Slide with Chart  Example of Slide with Table  </vt:lpstr>
      <vt:lpstr>[enter REP AGENCY NAME]</vt:lpstr>
      <vt:lpstr>Title Goes Here</vt:lpstr>
      <vt:lpstr>Quick Facts</vt:lpstr>
      <vt:lpstr>Quick Facts 2</vt:lpstr>
      <vt:lpstr>Our Strategy </vt:lpstr>
      <vt:lpstr>Our Strategy</vt:lpstr>
      <vt:lpstr>Technology </vt:lpstr>
      <vt:lpstr>Technology</vt:lpstr>
      <vt:lpstr>Talent Development </vt:lpstr>
      <vt:lpstr>Talent Development</vt:lpstr>
      <vt:lpstr>Talent Development (cont.)</vt:lpstr>
      <vt:lpstr>Market Capabilities </vt:lpstr>
      <vt:lpstr>Market Capabilities</vt:lpstr>
      <vt:lpstr>Organizational Structure </vt:lpstr>
      <vt:lpstr>Organizational Structure</vt:lpstr>
      <vt:lpstr>Chart Option</vt:lpstr>
      <vt:lpstr>Table Option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2020-08-12T16:22:46Z</dcterms:created>
  <dcterms:modified xsi:type="dcterms:W3CDTF">2023-05-09T16:49:24Z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0x0101004E285CC89F0CD7458A2A8235B983E4A4</vt:lpwstr>
  </property>
  <property fmtid="{D5CDD505-2E9C-101B-9397-08002B2CF9AE}" pid="3" name="MediaServiceImageTags">
    <vt:lpwstr/>
  </property>
</Properties>
</file>