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7"/>
  </p:notesMasterIdLst>
  <p:handoutMasterIdLst>
    <p:handoutMasterId r:id="rId28"/>
  </p:handoutMasterIdLst>
  <p:sldIdLst>
    <p:sldId id="270" r:id="rId5"/>
    <p:sldId id="256" r:id="rId6"/>
    <p:sldId id="265" r:id="rId7"/>
    <p:sldId id="259" r:id="rId8"/>
    <p:sldId id="260" r:id="rId9"/>
    <p:sldId id="268" r:id="rId10"/>
    <p:sldId id="269" r:id="rId11"/>
    <p:sldId id="276" r:id="rId12"/>
    <p:sldId id="271" r:id="rId13"/>
    <p:sldId id="277" r:id="rId14"/>
    <p:sldId id="272" r:id="rId15"/>
    <p:sldId id="273" r:id="rId16"/>
    <p:sldId id="278" r:id="rId17"/>
    <p:sldId id="274" r:id="rId18"/>
    <p:sldId id="282" r:id="rId19"/>
    <p:sldId id="279" r:id="rId20"/>
    <p:sldId id="275" r:id="rId21"/>
    <p:sldId id="280" r:id="rId22"/>
    <p:sldId id="281" r:id="rId23"/>
    <p:sldId id="262" r:id="rId24"/>
    <p:sldId id="263" r:id="rId25"/>
    <p:sldId id="26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pos="597" userDrawn="1">
          <p15:clr>
            <a:srgbClr val="A4A3A4"/>
          </p15:clr>
        </p15:guide>
        <p15:guide id="4"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CC63"/>
    <a:srgbClr val="014067"/>
    <a:srgbClr val="3F3F3F"/>
    <a:srgbClr val="014E7D"/>
    <a:srgbClr val="013657"/>
    <a:srgbClr val="01456F"/>
    <a:srgbClr val="014B79"/>
    <a:srgbClr val="0937C9"/>
    <a:srgbClr val="002774"/>
    <a:srgbClr val="929A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08" autoAdjust="0"/>
    <p:restoredTop sz="96301" autoAdjust="0"/>
  </p:normalViewPr>
  <p:slideViewPr>
    <p:cSldViewPr snapToGrid="0" showGuides="1">
      <p:cViewPr varScale="1">
        <p:scale>
          <a:sx n="122" d="100"/>
          <a:sy n="122" d="100"/>
        </p:scale>
        <p:origin x="432" y="200"/>
      </p:cViewPr>
      <p:guideLst>
        <p:guide pos="3840"/>
        <p:guide pos="597"/>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IN" dirty="0">
                <a:solidFill>
                  <a:schemeClr val="bg1"/>
                </a:solidFill>
              </a:rPr>
              <a:t>Chart Title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Series 1</c:v>
                </c:pt>
              </c:strCache>
            </c:strRef>
          </c:tx>
          <c:dPt>
            <c:idx val="0"/>
            <c:bubble3D val="0"/>
            <c:spPr>
              <a:solidFill>
                <a:schemeClr val="accent2">
                  <a:shade val="58000"/>
                </a:schemeClr>
              </a:solidFill>
              <a:ln>
                <a:noFill/>
              </a:ln>
              <a:effectLst/>
            </c:spPr>
            <c:extLst>
              <c:ext xmlns:c16="http://schemas.microsoft.com/office/drawing/2014/chart" uri="{C3380CC4-5D6E-409C-BE32-E72D297353CC}">
                <c16:uniqueId val="{00000001-11ED-1049-82C3-207A44D401A5}"/>
              </c:ext>
            </c:extLst>
          </c:dPt>
          <c:dPt>
            <c:idx val="1"/>
            <c:bubble3D val="0"/>
            <c:spPr>
              <a:solidFill>
                <a:schemeClr val="accent2">
                  <a:shade val="86000"/>
                </a:schemeClr>
              </a:solidFill>
              <a:ln>
                <a:noFill/>
              </a:ln>
              <a:effectLst/>
            </c:spPr>
            <c:extLst>
              <c:ext xmlns:c16="http://schemas.microsoft.com/office/drawing/2014/chart" uri="{C3380CC4-5D6E-409C-BE32-E72D297353CC}">
                <c16:uniqueId val="{00000003-11ED-1049-82C3-207A44D401A5}"/>
              </c:ext>
            </c:extLst>
          </c:dPt>
          <c:dPt>
            <c:idx val="2"/>
            <c:bubble3D val="0"/>
            <c:spPr>
              <a:solidFill>
                <a:schemeClr val="accent2">
                  <a:tint val="86000"/>
                </a:schemeClr>
              </a:solidFill>
              <a:ln>
                <a:noFill/>
              </a:ln>
              <a:effectLst/>
            </c:spPr>
            <c:extLst>
              <c:ext xmlns:c16="http://schemas.microsoft.com/office/drawing/2014/chart" uri="{C3380CC4-5D6E-409C-BE32-E72D297353CC}">
                <c16:uniqueId val="{00000005-11ED-1049-82C3-207A44D401A5}"/>
              </c:ext>
            </c:extLst>
          </c:dPt>
          <c:dPt>
            <c:idx val="3"/>
            <c:bubble3D val="0"/>
            <c:spPr>
              <a:solidFill>
                <a:schemeClr val="accent2">
                  <a:tint val="58000"/>
                </a:schemeClr>
              </a:solidFill>
              <a:ln>
                <a:noFill/>
              </a:ln>
              <a:effectLst/>
            </c:spPr>
            <c:extLst>
              <c:ext xmlns:c16="http://schemas.microsoft.com/office/drawing/2014/chart" uri="{C3380CC4-5D6E-409C-BE32-E72D297353CC}">
                <c16:uniqueId val="{00000007-11ED-1049-82C3-207A44D401A5}"/>
              </c:ext>
            </c:extLst>
          </c:dPt>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8-11ED-1049-82C3-207A44D401A5}"/>
            </c:ext>
          </c:extLst>
        </c:ser>
        <c:ser>
          <c:idx val="1"/>
          <c:order val="1"/>
          <c:tx>
            <c:strRef>
              <c:f>Sheet1!$C$1</c:f>
              <c:strCache>
                <c:ptCount val="1"/>
                <c:pt idx="0">
                  <c:v>Series 2</c:v>
                </c:pt>
              </c:strCache>
            </c:strRef>
          </c:tx>
          <c:dPt>
            <c:idx val="0"/>
            <c:bubble3D val="0"/>
            <c:spPr>
              <a:solidFill>
                <a:schemeClr val="accent2">
                  <a:shade val="58000"/>
                </a:schemeClr>
              </a:solidFill>
              <a:ln>
                <a:noFill/>
              </a:ln>
              <a:effectLst/>
            </c:spPr>
            <c:extLst>
              <c:ext xmlns:c16="http://schemas.microsoft.com/office/drawing/2014/chart" uri="{C3380CC4-5D6E-409C-BE32-E72D297353CC}">
                <c16:uniqueId val="{0000000A-11ED-1049-82C3-207A44D401A5}"/>
              </c:ext>
            </c:extLst>
          </c:dPt>
          <c:dPt>
            <c:idx val="1"/>
            <c:bubble3D val="0"/>
            <c:spPr>
              <a:solidFill>
                <a:schemeClr val="accent2">
                  <a:shade val="86000"/>
                </a:schemeClr>
              </a:solidFill>
              <a:ln>
                <a:noFill/>
              </a:ln>
              <a:effectLst/>
            </c:spPr>
            <c:extLst>
              <c:ext xmlns:c16="http://schemas.microsoft.com/office/drawing/2014/chart" uri="{C3380CC4-5D6E-409C-BE32-E72D297353CC}">
                <c16:uniqueId val="{0000000C-11ED-1049-82C3-207A44D401A5}"/>
              </c:ext>
            </c:extLst>
          </c:dPt>
          <c:dPt>
            <c:idx val="2"/>
            <c:bubble3D val="0"/>
            <c:spPr>
              <a:solidFill>
                <a:schemeClr val="accent2">
                  <a:tint val="86000"/>
                </a:schemeClr>
              </a:solidFill>
              <a:ln>
                <a:noFill/>
              </a:ln>
              <a:effectLst/>
            </c:spPr>
            <c:extLst>
              <c:ext xmlns:c16="http://schemas.microsoft.com/office/drawing/2014/chart" uri="{C3380CC4-5D6E-409C-BE32-E72D297353CC}">
                <c16:uniqueId val="{0000000E-11ED-1049-82C3-207A44D401A5}"/>
              </c:ext>
            </c:extLst>
          </c:dPt>
          <c:dPt>
            <c:idx val="3"/>
            <c:bubble3D val="0"/>
            <c:spPr>
              <a:solidFill>
                <a:schemeClr val="accent2">
                  <a:tint val="58000"/>
                </a:schemeClr>
              </a:solidFill>
              <a:ln>
                <a:noFill/>
              </a:ln>
              <a:effectLst/>
            </c:spPr>
            <c:extLst>
              <c:ext xmlns:c16="http://schemas.microsoft.com/office/drawing/2014/chart" uri="{C3380CC4-5D6E-409C-BE32-E72D297353CC}">
                <c16:uniqueId val="{00000010-11ED-1049-82C3-207A44D401A5}"/>
              </c:ext>
            </c:extLst>
          </c:dPt>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11-11ED-1049-82C3-207A44D401A5}"/>
            </c:ext>
          </c:extLst>
        </c:ser>
        <c:ser>
          <c:idx val="2"/>
          <c:order val="2"/>
          <c:tx>
            <c:strRef>
              <c:f>Sheet1!$D$1</c:f>
              <c:strCache>
                <c:ptCount val="1"/>
                <c:pt idx="0">
                  <c:v>Series 3</c:v>
                </c:pt>
              </c:strCache>
            </c:strRef>
          </c:tx>
          <c:dPt>
            <c:idx val="0"/>
            <c:bubble3D val="0"/>
            <c:spPr>
              <a:solidFill>
                <a:schemeClr val="accent2">
                  <a:shade val="58000"/>
                </a:schemeClr>
              </a:solidFill>
              <a:ln>
                <a:noFill/>
              </a:ln>
              <a:effectLst/>
            </c:spPr>
            <c:extLst>
              <c:ext xmlns:c16="http://schemas.microsoft.com/office/drawing/2014/chart" uri="{C3380CC4-5D6E-409C-BE32-E72D297353CC}">
                <c16:uniqueId val="{00000013-11ED-1049-82C3-207A44D401A5}"/>
              </c:ext>
            </c:extLst>
          </c:dPt>
          <c:dPt>
            <c:idx val="1"/>
            <c:bubble3D val="0"/>
            <c:spPr>
              <a:solidFill>
                <a:schemeClr val="accent2">
                  <a:shade val="86000"/>
                </a:schemeClr>
              </a:solidFill>
              <a:ln>
                <a:noFill/>
              </a:ln>
              <a:effectLst/>
            </c:spPr>
            <c:extLst>
              <c:ext xmlns:c16="http://schemas.microsoft.com/office/drawing/2014/chart" uri="{C3380CC4-5D6E-409C-BE32-E72D297353CC}">
                <c16:uniqueId val="{00000015-11ED-1049-82C3-207A44D401A5}"/>
              </c:ext>
            </c:extLst>
          </c:dPt>
          <c:dPt>
            <c:idx val="2"/>
            <c:bubble3D val="0"/>
            <c:spPr>
              <a:solidFill>
                <a:schemeClr val="accent2">
                  <a:tint val="86000"/>
                </a:schemeClr>
              </a:solidFill>
              <a:ln>
                <a:noFill/>
              </a:ln>
              <a:effectLst/>
            </c:spPr>
            <c:extLst>
              <c:ext xmlns:c16="http://schemas.microsoft.com/office/drawing/2014/chart" uri="{C3380CC4-5D6E-409C-BE32-E72D297353CC}">
                <c16:uniqueId val="{00000017-11ED-1049-82C3-207A44D401A5}"/>
              </c:ext>
            </c:extLst>
          </c:dPt>
          <c:dPt>
            <c:idx val="3"/>
            <c:bubble3D val="0"/>
            <c:spPr>
              <a:solidFill>
                <a:schemeClr val="accent2">
                  <a:tint val="58000"/>
                </a:schemeClr>
              </a:solidFill>
              <a:ln>
                <a:noFill/>
              </a:ln>
              <a:effectLst/>
            </c:spPr>
            <c:extLst>
              <c:ext xmlns:c16="http://schemas.microsoft.com/office/drawing/2014/chart" uri="{C3380CC4-5D6E-409C-BE32-E72D297353CC}">
                <c16:uniqueId val="{00000019-11ED-1049-82C3-207A44D401A5}"/>
              </c:ext>
            </c:extLst>
          </c:dPt>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1A-11ED-1049-82C3-207A44D401A5}"/>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BEDA40-91A9-49DC-B402-0EBE674AAEA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8CBB508-5589-42E7-A433-D119AC0FFB7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2BFC85-49E4-447A-A7E3-16153CB2FE2A}" type="datetimeFigureOut">
              <a:rPr lang="en-US" smtClean="0"/>
              <a:t>7/10/24</a:t>
            </a:fld>
            <a:endParaRPr lang="en-US" dirty="0"/>
          </a:p>
        </p:txBody>
      </p:sp>
      <p:sp>
        <p:nvSpPr>
          <p:cNvPr id="4" name="Footer Placeholder 3">
            <a:extLst>
              <a:ext uri="{FF2B5EF4-FFF2-40B4-BE49-F238E27FC236}">
                <a16:creationId xmlns:a16="http://schemas.microsoft.com/office/drawing/2014/main" id="{E9232ABA-B33A-4B3B-8412-C1773FBF3D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AB1832E-3B48-42CB-80A7-CD8E48D52DD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1072A3-100F-40A9-915F-8D2D9E6962D8}" type="slidenum">
              <a:rPr lang="en-US" smtClean="0"/>
              <a:t>‹#›</a:t>
            </a:fld>
            <a:endParaRPr lang="en-US" dirty="0"/>
          </a:p>
        </p:txBody>
      </p:sp>
    </p:spTree>
    <p:extLst>
      <p:ext uri="{BB962C8B-B14F-4D97-AF65-F5344CB8AC3E}">
        <p14:creationId xmlns:p14="http://schemas.microsoft.com/office/powerpoint/2010/main" val="513537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71B50E-4C60-4F9E-B773-52059170945B}" type="datetimeFigureOut">
              <a:rPr lang="en-US" noProof="0" smtClean="0"/>
              <a:t>7/10/24</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230CFA-805A-4FD3-B3A0-DAAA5993DA17}" type="slidenum">
              <a:rPr lang="en-US" noProof="0" smtClean="0"/>
              <a:t>‹#›</a:t>
            </a:fld>
            <a:endParaRPr lang="en-US" noProof="0" dirty="0"/>
          </a:p>
        </p:txBody>
      </p:sp>
    </p:spTree>
    <p:extLst>
      <p:ext uri="{BB962C8B-B14F-4D97-AF65-F5344CB8AC3E}">
        <p14:creationId xmlns:p14="http://schemas.microsoft.com/office/powerpoint/2010/main" val="798927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Picture Placeholder 24">
            <a:extLst>
              <a:ext uri="{FF2B5EF4-FFF2-40B4-BE49-F238E27FC236}">
                <a16:creationId xmlns:a16="http://schemas.microsoft.com/office/drawing/2014/main" id="{73B47EE6-EDE6-4881-B456-B37D9C1ADE3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bg2"/>
                </a:solidFill>
              </a:defRPr>
            </a:lvl1pPr>
          </a:lstStyle>
          <a:p>
            <a:r>
              <a:rPr lang="en-US" noProof="0"/>
              <a:t>Click icon to add picture</a:t>
            </a:r>
            <a:endParaRPr lang="en-US" noProof="0" dirty="0"/>
          </a:p>
        </p:txBody>
      </p: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2006084"/>
            <a:ext cx="4853573" cy="1616252"/>
          </a:xfrm>
          <a:prstGeom prst="rect">
            <a:avLst/>
          </a:prstGeom>
        </p:spPr>
        <p:txBody>
          <a:bodyPr anchor="b">
            <a:normAutofit/>
          </a:bodyPr>
          <a:lstStyle>
            <a:lvl1pPr algn="l">
              <a:defRPr sz="4300" b="1">
                <a:solidFill>
                  <a:schemeClr val="accent1"/>
                </a:solidFill>
              </a:defRPr>
            </a:lvl1pPr>
          </a:lstStyle>
          <a:p>
            <a:r>
              <a:rPr lang="en-US" noProof="0"/>
              <a:t>Click To Edit Master Title Style</a:t>
            </a:r>
          </a:p>
        </p:txBody>
      </p:sp>
      <p:sp>
        <p:nvSpPr>
          <p:cNvPr id="3" name="Subtitle 2" title="Subtitle">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6375214" y="3640998"/>
            <a:ext cx="4854339" cy="1257574"/>
          </a:xfrm>
          <a:prstGeom prst="rect">
            <a:avLst/>
          </a:prstGeom>
        </p:spPr>
        <p:txBody>
          <a:bodyPr/>
          <a:lstStyle>
            <a:lvl1pPr marL="0" indent="0" algn="l">
              <a:buNone/>
              <a:defRPr sz="2400" b="0" i="0" spc="300">
                <a:solidFill>
                  <a:schemeClr val="tx1"/>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00450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537" userDrawn="1">
          <p15:clr>
            <a:srgbClr val="FBAE40"/>
          </p15:clr>
        </p15:guide>
        <p15:guide id="3" pos="138" userDrawn="1">
          <p15:clr>
            <a:srgbClr val="FBAE40"/>
          </p15:clr>
        </p15:guide>
        <p15:guide id="4" orient="horz" pos="4178" userDrawn="1">
          <p15:clr>
            <a:srgbClr val="FBAE40"/>
          </p15:clr>
        </p15:guide>
        <p15:guide id="5" orient="horz" pos="142" userDrawn="1">
          <p15:clr>
            <a:srgbClr val="FBAE40"/>
          </p15:clr>
        </p15:guide>
        <p15:guide id="6" pos="2457" userDrawn="1">
          <p15:clr>
            <a:srgbClr val="FBAE40"/>
          </p15:clr>
        </p15:guide>
        <p15:guide id="7"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2006084"/>
            <a:ext cx="4853573" cy="1616252"/>
          </a:xfrm>
          <a:prstGeom prst="rect">
            <a:avLst/>
          </a:prstGeom>
        </p:spPr>
        <p:txBody>
          <a:bodyPr anchor="b">
            <a:normAutofit/>
          </a:bodyPr>
          <a:lstStyle>
            <a:lvl1pPr algn="l">
              <a:defRPr sz="4300" b="1">
                <a:solidFill>
                  <a:schemeClr val="accent1"/>
                </a:solidFill>
              </a:defRPr>
            </a:lvl1pPr>
          </a:lstStyle>
          <a:p>
            <a:r>
              <a:rPr lang="en-US" noProof="0"/>
              <a:t>Click To Edit Master Title Style</a:t>
            </a:r>
          </a:p>
        </p:txBody>
      </p:sp>
      <p:sp>
        <p:nvSpPr>
          <p:cNvPr id="3" name="Subtitle 2" title="Subtitle">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6375214" y="3640998"/>
            <a:ext cx="4854339" cy="1257574"/>
          </a:xfrm>
          <a:prstGeom prst="rect">
            <a:avLst/>
          </a:prstGeom>
        </p:spPr>
        <p:txBody>
          <a:bodyPr/>
          <a:lstStyle>
            <a:lvl1pPr marL="0" indent="0" algn="l">
              <a:buNone/>
              <a:defRPr sz="2400" b="0" i="0" spc="300">
                <a:solidFill>
                  <a:schemeClr val="tx1"/>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0920470"/>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3B31A5E-1244-4689-B513-C78E3C4E53B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ight Triangle 18">
            <a:extLst>
              <a:ext uri="{FF2B5EF4-FFF2-40B4-BE49-F238E27FC236}">
                <a16:creationId xmlns:a16="http://schemas.microsoft.com/office/drawing/2014/main" id="{71D0E8AA-902F-440D-9C55-2A391C22396A}"/>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Parallelogram 16">
            <a:extLst>
              <a:ext uri="{FF2B5EF4-FFF2-40B4-BE49-F238E27FC236}">
                <a16:creationId xmlns:a16="http://schemas.microsoft.com/office/drawing/2014/main" id="{7D937721-835D-4D84-94A3-6C79D4639514}"/>
              </a:ext>
            </a:extLst>
          </p:cNvPr>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732BB30B-8262-4715-998F-AAF6A81ADFD3}"/>
              </a:ext>
            </a:extLst>
          </p:cNvPr>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id="{4D7EF399-DAA5-44EC-B712-79C755FE84CB}"/>
              </a:ext>
            </a:extLst>
          </p:cNvPr>
          <p:cNvSpPr>
            <a:spLocks noGrp="1"/>
          </p:cNvSpPr>
          <p:nvPr>
            <p:ph type="title" hasCustomPrompt="1"/>
          </p:nvPr>
        </p:nvSpPr>
        <p:spPr>
          <a:xfrm>
            <a:off x="6283842" y="1987420"/>
            <a:ext cx="4911633" cy="1789855"/>
          </a:xfrm>
          <a:prstGeom prst="rect">
            <a:avLst/>
          </a:prstGeom>
        </p:spPr>
        <p:txBody>
          <a:bodyPr anchor="b">
            <a:normAutofit/>
          </a:bodyPr>
          <a:lstStyle>
            <a:lvl1pPr>
              <a:defRPr sz="4000" b="1">
                <a:solidFill>
                  <a:schemeClr val="accent1"/>
                </a:solidFill>
                <a:latin typeface="+mj-lt"/>
                <a:cs typeface="Calibri Light" panose="020F0302020204030204" pitchFamily="34" charset="0"/>
              </a:defRPr>
            </a:lvl1pPr>
          </a:lstStyle>
          <a:p>
            <a:r>
              <a:rPr lang="en-US" noProof="0"/>
              <a:t>Click To Edit Master Title Style</a:t>
            </a:r>
          </a:p>
        </p:txBody>
      </p:sp>
      <p:sp>
        <p:nvSpPr>
          <p:cNvPr id="101" name="Text Placeholder 2" title="Subtitle">
            <a:extLst>
              <a:ext uri="{FF2B5EF4-FFF2-40B4-BE49-F238E27FC236}">
                <a16:creationId xmlns:a16="http://schemas.microsoft.com/office/drawing/2014/main" id="{26D13BFA-61B0-402F-8611-02D3DFDBEBCB}"/>
              </a:ext>
            </a:extLst>
          </p:cNvPr>
          <p:cNvSpPr>
            <a:spLocks noGrp="1"/>
          </p:cNvSpPr>
          <p:nvPr>
            <p:ph type="body" idx="1" hasCustomPrompt="1"/>
          </p:nvPr>
        </p:nvSpPr>
        <p:spPr>
          <a:xfrm>
            <a:off x="6283842" y="3792046"/>
            <a:ext cx="4911633" cy="910580"/>
          </a:xfrm>
          <a:prstGeom prst="rect">
            <a:avLst/>
          </a:prstGeom>
        </p:spPr>
        <p:txBody>
          <a:bodyPr>
            <a:normAutofit/>
          </a:bodyPr>
          <a:lstStyle>
            <a:lvl1pPr marL="0" indent="0">
              <a:buNone/>
              <a:defRPr sz="2000" b="0" i="0" spc="300">
                <a:solidFill>
                  <a:schemeClr val="tx1"/>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21" name="Straight Connector 20">
            <a:extLst>
              <a:ext uri="{FF2B5EF4-FFF2-40B4-BE49-F238E27FC236}">
                <a16:creationId xmlns:a16="http://schemas.microsoft.com/office/drawing/2014/main" id="{DA0A0C24-D997-4E78-951F-AFB51C70EFC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id="{E123A0CF-50D6-46EC-8BF6-43E38AFCD588}"/>
              </a:ext>
            </a:extLst>
          </p:cNvPr>
          <p:cNvSpPr/>
          <p:nvPr userDrawn="1"/>
        </p:nvSpPr>
        <p:spPr>
          <a:xfrm>
            <a:off x="7754112" y="0"/>
            <a:ext cx="2258568" cy="742819"/>
          </a:xfrm>
          <a:prstGeom prst="parallelogram">
            <a:avLst>
              <a:gd name="adj" fmla="val 19585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26" name="Straight Connector 25">
            <a:extLst>
              <a:ext uri="{FF2B5EF4-FFF2-40B4-BE49-F238E27FC236}">
                <a16:creationId xmlns:a16="http://schemas.microsoft.com/office/drawing/2014/main" id="{2B2F1D2E-B631-4CB1-9448-2B50F8C46316}"/>
              </a:ext>
            </a:extLst>
          </p:cNvPr>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CF69447-82AD-475F-A3AE-3D7FF61DBFE2}"/>
              </a:ext>
            </a:extLst>
          </p:cNvPr>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id="{FC8C82F3-94EE-4B4F-A01D-993A41BC00B1}"/>
              </a:ext>
            </a:extLst>
          </p:cNvPr>
          <p:cNvSpPr/>
          <p:nvPr userDrawn="1"/>
        </p:nvSpPr>
        <p:spPr>
          <a:xfrm rot="19958790">
            <a:off x="-139035" y="3407045"/>
            <a:ext cx="1438399" cy="236580"/>
          </a:xfrm>
          <a:prstGeom prst="parallelogram">
            <a:avLst>
              <a:gd name="adj" fmla="val 5321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289179159"/>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3" pos="143">
          <p15:clr>
            <a:srgbClr val="FBAE40"/>
          </p15:clr>
        </p15:guide>
        <p15:guide id="4" orient="horz" pos="4170">
          <p15:clr>
            <a:srgbClr val="FBAE40"/>
          </p15:clr>
        </p15:guide>
        <p15:guide id="5" pos="7537">
          <p15:clr>
            <a:srgbClr val="FBAE40"/>
          </p15:clr>
        </p15:guide>
        <p15:guide id="6" orient="horz" pos="14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29" name="Content Placeholder 2">
            <a:extLst>
              <a:ext uri="{FF2B5EF4-FFF2-40B4-BE49-F238E27FC236}">
                <a16:creationId xmlns:a16="http://schemas.microsoft.com/office/drawing/2014/main" id="{1FAE0C34-9220-45F0-9FC2-9FE7C994E7BD}"/>
              </a:ext>
            </a:extLst>
          </p:cNvPr>
          <p:cNvSpPr>
            <a:spLocks noGrp="1"/>
          </p:cNvSpPr>
          <p:nvPr>
            <p:ph idx="1"/>
          </p:nvPr>
        </p:nvSpPr>
        <p:spPr>
          <a:xfrm>
            <a:off x="518678" y="1671924"/>
            <a:ext cx="10835122" cy="450503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0745963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14" name="Content Placeholder 2">
            <a:extLst>
              <a:ext uri="{FF2B5EF4-FFF2-40B4-BE49-F238E27FC236}">
                <a16:creationId xmlns:a16="http://schemas.microsoft.com/office/drawing/2014/main" id="{217F9213-0142-420B-A84D-C5627A0C81E4}"/>
              </a:ext>
            </a:extLst>
          </p:cNvPr>
          <p:cNvSpPr>
            <a:spLocks noGrp="1"/>
          </p:cNvSpPr>
          <p:nvPr>
            <p:ph sz="half" idx="1"/>
          </p:nvPr>
        </p:nvSpPr>
        <p:spPr>
          <a:xfrm>
            <a:off x="529687" y="1651044"/>
            <a:ext cx="5181600" cy="452591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a:extLst>
              <a:ext uri="{FF2B5EF4-FFF2-40B4-BE49-F238E27FC236}">
                <a16:creationId xmlns:a16="http://schemas.microsoft.com/office/drawing/2014/main" id="{8014328B-D576-4B5C-A4AE-CF98318929FE}"/>
              </a:ext>
            </a:extLst>
          </p:cNvPr>
          <p:cNvSpPr>
            <a:spLocks noGrp="1"/>
          </p:cNvSpPr>
          <p:nvPr>
            <p:ph sz="half" idx="2"/>
          </p:nvPr>
        </p:nvSpPr>
        <p:spPr>
          <a:xfrm>
            <a:off x="6172200" y="1651044"/>
            <a:ext cx="5181600" cy="452591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8473770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18" name="Text Placeholder 2">
            <a:extLst>
              <a:ext uri="{FF2B5EF4-FFF2-40B4-BE49-F238E27FC236}">
                <a16:creationId xmlns:a16="http://schemas.microsoft.com/office/drawing/2014/main" id="{82BFF385-445D-4DBB-9773-F99669415884}"/>
              </a:ext>
            </a:extLst>
          </p:cNvPr>
          <p:cNvSpPr>
            <a:spLocks noGrp="1"/>
          </p:cNvSpPr>
          <p:nvPr>
            <p:ph type="body" idx="1"/>
          </p:nvPr>
        </p:nvSpPr>
        <p:spPr>
          <a:xfrm>
            <a:off x="518678" y="1681163"/>
            <a:ext cx="5382501" cy="823912"/>
          </a:xfrm>
          <a:prstGeom prst="rect">
            <a:avLst/>
          </a:prstGeom>
        </p:spPr>
        <p:txBody>
          <a:bodyPr anchor="b"/>
          <a:lstStyle>
            <a:lvl1pPr marL="0" indent="0">
              <a:buNone/>
              <a:defRPr lang="en-US" b="1" dirty="0">
                <a:solidFill>
                  <a:schemeClr val="bg1"/>
                </a:solidFill>
              </a:defRPr>
            </a:lvl1pPr>
          </a:lstStyle>
          <a:p>
            <a:pPr marL="228600" lvl="0" indent="-228600"/>
            <a:r>
              <a:rPr lang="en-US" noProof="0"/>
              <a:t>Edit Master text styles</a:t>
            </a:r>
          </a:p>
        </p:txBody>
      </p:sp>
      <p:sp>
        <p:nvSpPr>
          <p:cNvPr id="20" name="Text Placeholder 4">
            <a:extLst>
              <a:ext uri="{FF2B5EF4-FFF2-40B4-BE49-F238E27FC236}">
                <a16:creationId xmlns:a16="http://schemas.microsoft.com/office/drawing/2014/main" id="{311B1CFE-1B35-4B5C-B40A-DC5ADF211B5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1" name="Content Placeholder 5">
            <a:extLst>
              <a:ext uri="{FF2B5EF4-FFF2-40B4-BE49-F238E27FC236}">
                <a16:creationId xmlns:a16="http://schemas.microsoft.com/office/drawing/2014/main" id="{1CE840E8-D596-479D-AE97-E88F42DC1B13}"/>
              </a:ext>
            </a:extLst>
          </p:cNvPr>
          <p:cNvSpPr>
            <a:spLocks noGrp="1"/>
          </p:cNvSpPr>
          <p:nvPr>
            <p:ph sz="quarter" idx="4"/>
          </p:nvPr>
        </p:nvSpPr>
        <p:spPr>
          <a:xfrm>
            <a:off x="6172200" y="2505075"/>
            <a:ext cx="5183188" cy="368458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 name="Content Placeholder 3">
            <a:extLst>
              <a:ext uri="{FF2B5EF4-FFF2-40B4-BE49-F238E27FC236}">
                <a16:creationId xmlns:a16="http://schemas.microsoft.com/office/drawing/2014/main" id="{B9A68D25-B19E-4E84-B65D-596EE8382DAD}"/>
              </a:ext>
            </a:extLst>
          </p:cNvPr>
          <p:cNvSpPr>
            <a:spLocks noGrp="1"/>
          </p:cNvSpPr>
          <p:nvPr>
            <p:ph sz="half" idx="2"/>
          </p:nvPr>
        </p:nvSpPr>
        <p:spPr>
          <a:xfrm>
            <a:off x="518678" y="2505075"/>
            <a:ext cx="5391749" cy="368458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8606950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719170" y="4374036"/>
            <a:ext cx="5311516" cy="1327031"/>
          </a:xfrm>
          <a:prstGeom prst="rect">
            <a:avLst/>
          </a:prstGeom>
        </p:spPr>
        <p:txBody>
          <a:bodyPr anchor="b">
            <a:normAutofit/>
          </a:bodyPr>
          <a:lstStyle>
            <a:lvl1pPr marL="0" indent="0" algn="r">
              <a:buFont typeface="Arial" panose="020B0604020202020204" pitchFamily="34" charset="0"/>
              <a:buNone/>
              <a:defRPr sz="4300" b="1">
                <a:solidFill>
                  <a:schemeClr val="accent1"/>
                </a:solidFill>
              </a:defRPr>
            </a:lvl1pPr>
          </a:lstStyle>
          <a:p>
            <a:r>
              <a:rPr lang="en-US" noProof="0"/>
              <a:t>Click To Edit Master 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BDEAC3CA-E21C-4A63-BE7D-DCC820552AB7}"/>
              </a:ext>
            </a:extLst>
          </p:cNvPr>
          <p:cNvSpPr>
            <a:spLocks noGrp="1"/>
          </p:cNvSpPr>
          <p:nvPr>
            <p:ph type="body" sz="half" idx="2"/>
          </p:nvPr>
        </p:nvSpPr>
        <p:spPr>
          <a:xfrm>
            <a:off x="719170" y="5701069"/>
            <a:ext cx="5311516" cy="931505"/>
          </a:xfrm>
          <a:prstGeom prst="rect">
            <a:avLst/>
          </a:prstGeom>
        </p:spPr>
        <p:txBody>
          <a:bodyPr/>
          <a:lstStyle>
            <a:lvl1pPr marL="0" indent="0" algn="r">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4" name="Content Placeholder 2">
            <a:extLst>
              <a:ext uri="{FF2B5EF4-FFF2-40B4-BE49-F238E27FC236}">
                <a16:creationId xmlns:a16="http://schemas.microsoft.com/office/drawing/2014/main" id="{C9A1E80C-1A76-4D3E-92A1-846866867DE1}"/>
              </a:ext>
            </a:extLst>
          </p:cNvPr>
          <p:cNvSpPr>
            <a:spLocks noGrp="1"/>
          </p:cNvSpPr>
          <p:nvPr>
            <p:ph idx="1"/>
          </p:nvPr>
        </p:nvSpPr>
        <p:spPr>
          <a:xfrm>
            <a:off x="6161316" y="2290713"/>
            <a:ext cx="5803672" cy="4341862"/>
          </a:xfrm>
          <a:prstGeom prst="rect">
            <a:avLst/>
          </a:prstGeo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700659753"/>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719170" y="4374036"/>
            <a:ext cx="5311516" cy="1327031"/>
          </a:xfrm>
          <a:prstGeom prst="rect">
            <a:avLst/>
          </a:prstGeom>
        </p:spPr>
        <p:txBody>
          <a:bodyPr anchor="b">
            <a:normAutofit/>
          </a:bodyPr>
          <a:lstStyle>
            <a:lvl1pPr marL="0" indent="0" algn="r">
              <a:buFont typeface="Arial" panose="020B0604020202020204" pitchFamily="34" charset="0"/>
              <a:buNone/>
              <a:defRPr sz="4300" b="1">
                <a:solidFill>
                  <a:schemeClr val="accent1"/>
                </a:solidFill>
              </a:defRPr>
            </a:lvl1pPr>
          </a:lstStyle>
          <a:p>
            <a:r>
              <a:rPr lang="en-US" noProof="0"/>
              <a:t>Click To Edit Master 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BDEAC3CA-E21C-4A63-BE7D-DCC820552AB7}"/>
              </a:ext>
            </a:extLst>
          </p:cNvPr>
          <p:cNvSpPr>
            <a:spLocks noGrp="1"/>
          </p:cNvSpPr>
          <p:nvPr>
            <p:ph type="body" sz="half" idx="2"/>
          </p:nvPr>
        </p:nvSpPr>
        <p:spPr>
          <a:xfrm>
            <a:off x="719170" y="5701069"/>
            <a:ext cx="5311516" cy="931505"/>
          </a:xfrm>
          <a:prstGeom prst="rect">
            <a:avLst/>
          </a:prstGeom>
        </p:spPr>
        <p:txBody>
          <a:bodyPr/>
          <a:lstStyle>
            <a:lvl1pPr marL="0" indent="0" algn="r">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2" name="Picture Placeholder 2">
            <a:extLst>
              <a:ext uri="{FF2B5EF4-FFF2-40B4-BE49-F238E27FC236}">
                <a16:creationId xmlns:a16="http://schemas.microsoft.com/office/drawing/2014/main" id="{22728E0A-430E-4C6A-BF56-06FA8510F29F}"/>
              </a:ext>
            </a:extLst>
          </p:cNvPr>
          <p:cNvSpPr>
            <a:spLocks noGrp="1"/>
          </p:cNvSpPr>
          <p:nvPr>
            <p:ph type="pic" idx="1"/>
          </p:nvPr>
        </p:nvSpPr>
        <p:spPr>
          <a:xfrm>
            <a:off x="6249970" y="2271860"/>
            <a:ext cx="5715017" cy="436071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3390840366"/>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7A5C384-78D0-4088-9411-AB6790574770}"/>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6" name="Group 25">
            <a:extLst>
              <a:ext uri="{FF2B5EF4-FFF2-40B4-BE49-F238E27FC236}">
                <a16:creationId xmlns:a16="http://schemas.microsoft.com/office/drawing/2014/main" id="{8A0030CD-8C9E-4AA5-8C5D-F9B2EDB7E17A}"/>
              </a:ext>
            </a:extLst>
          </p:cNvPr>
          <p:cNvGrpSpPr/>
          <p:nvPr userDrawn="1"/>
        </p:nvGrpSpPr>
        <p:grpSpPr>
          <a:xfrm flipH="1">
            <a:off x="7561328" y="0"/>
            <a:ext cx="4831840" cy="3541007"/>
            <a:chOff x="-192127" y="-2"/>
            <a:chExt cx="4831840" cy="3367272"/>
          </a:xfrm>
        </p:grpSpPr>
        <p:sp>
          <p:nvSpPr>
            <p:cNvPr id="27" name="Diagonal Stripe 26">
              <a:extLst>
                <a:ext uri="{FF2B5EF4-FFF2-40B4-BE49-F238E27FC236}">
                  <a16:creationId xmlns:a16="http://schemas.microsoft.com/office/drawing/2014/main" id="{872EE65E-EE50-4A3E-861E-1D6C241CB8EA}"/>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E76AD1EF-E06C-4D3C-9693-26844D01C83C}"/>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Parallelogram 28">
              <a:extLst>
                <a:ext uri="{FF2B5EF4-FFF2-40B4-BE49-F238E27FC236}">
                  <a16:creationId xmlns:a16="http://schemas.microsoft.com/office/drawing/2014/main" id="{57D44C42-44C0-420A-A125-9B1A979D4F56}"/>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0" name="Parallelogram 29">
            <a:extLst>
              <a:ext uri="{FF2B5EF4-FFF2-40B4-BE49-F238E27FC236}">
                <a16:creationId xmlns:a16="http://schemas.microsoft.com/office/drawing/2014/main" id="{406089BB-36DC-4E23-B215-527A8A18FCFB}"/>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578C43A6-50C6-704E-BADC-6D83BADE7316}"/>
              </a:ext>
            </a:extLst>
          </p:cNvPr>
          <p:cNvSpPr>
            <a:spLocks noGrp="1"/>
          </p:cNvSpPr>
          <p:nvPr>
            <p:ph type="ftr" sz="quarter" idx="10"/>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ED91439B-965F-3548-AF77-89501B24F600}"/>
              </a:ext>
            </a:extLst>
          </p:cNvPr>
          <p:cNvSpPr>
            <a:spLocks noGrp="1"/>
          </p:cNvSpPr>
          <p:nvPr>
            <p:ph type="sldNum" sz="quarter" idx="11"/>
          </p:nvPr>
        </p:nvSpPr>
        <p:spPr/>
        <p:txBody>
          <a:bodyPr/>
          <a:lstStyle/>
          <a:p>
            <a:fld id="{8699F50C-BE38-4BD0-BA84-9B090E1F2B9B}" type="slidenum">
              <a:rPr lang="en-US" noProof="0" smtClean="0"/>
              <a:t>‹#›</a:t>
            </a:fld>
            <a:endParaRPr lang="en-US" noProof="0" dirty="0"/>
          </a:p>
        </p:txBody>
      </p:sp>
    </p:spTree>
    <p:extLst>
      <p:ext uri="{BB962C8B-B14F-4D97-AF65-F5344CB8AC3E}">
        <p14:creationId xmlns:p14="http://schemas.microsoft.com/office/powerpoint/2010/main" val="3419906843"/>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5BB0367-1AFD-4191-AB6F-E9815D136F63}"/>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7" name="Group 26">
            <a:extLst>
              <a:ext uri="{FF2B5EF4-FFF2-40B4-BE49-F238E27FC236}">
                <a16:creationId xmlns:a16="http://schemas.microsoft.com/office/drawing/2014/main" id="{1B2FB48C-0C70-4DBE-B904-A134B6644DD3}"/>
              </a:ext>
            </a:extLst>
          </p:cNvPr>
          <p:cNvGrpSpPr/>
          <p:nvPr userDrawn="1"/>
        </p:nvGrpSpPr>
        <p:grpSpPr>
          <a:xfrm flipH="1">
            <a:off x="7561328" y="0"/>
            <a:ext cx="4831840" cy="3541007"/>
            <a:chOff x="-192127" y="-2"/>
            <a:chExt cx="4831840" cy="3367272"/>
          </a:xfrm>
        </p:grpSpPr>
        <p:sp>
          <p:nvSpPr>
            <p:cNvPr id="28" name="Diagonal Stripe 27">
              <a:extLst>
                <a:ext uri="{FF2B5EF4-FFF2-40B4-BE49-F238E27FC236}">
                  <a16:creationId xmlns:a16="http://schemas.microsoft.com/office/drawing/2014/main" id="{4F2E2158-1E6E-4E0D-BDAB-B20041C73615}"/>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9" name="Straight Connector 28">
              <a:extLst>
                <a:ext uri="{FF2B5EF4-FFF2-40B4-BE49-F238E27FC236}">
                  <a16:creationId xmlns:a16="http://schemas.microsoft.com/office/drawing/2014/main" id="{626D62DB-3A5A-4DA1-BFA4-D9E58676E86A}"/>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F5A729A7-3A5C-405C-AE06-180E7529E477}"/>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1" name="Parallelogram 30">
            <a:extLst>
              <a:ext uri="{FF2B5EF4-FFF2-40B4-BE49-F238E27FC236}">
                <a16:creationId xmlns:a16="http://schemas.microsoft.com/office/drawing/2014/main" id="{41E23981-B12A-4AC3-A030-337BBBA5E45B}"/>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CB69A007-934D-7A4B-9EFA-82044EF4DC33}"/>
              </a:ext>
            </a:extLst>
          </p:cNvPr>
          <p:cNvSpPr>
            <a:spLocks noGrp="1"/>
          </p:cNvSpPr>
          <p:nvPr>
            <p:ph type="ftr" sz="quarter" idx="10"/>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5A154DC2-98C7-4D4B-A17A-AA4731217F17}"/>
              </a:ext>
            </a:extLst>
          </p:cNvPr>
          <p:cNvSpPr>
            <a:spLocks noGrp="1"/>
          </p:cNvSpPr>
          <p:nvPr>
            <p:ph type="sldNum" sz="quarter" idx="11"/>
          </p:nvPr>
        </p:nvSpPr>
        <p:spPr/>
        <p:txBody>
          <a:bodyPr/>
          <a:lstStyle/>
          <a:p>
            <a:fld id="{8699F50C-BE38-4BD0-BA84-9B090E1F2B9B}" type="slidenum">
              <a:rPr lang="en-US" noProof="0" smtClean="0"/>
              <a:t>‹#›</a:t>
            </a:fld>
            <a:endParaRPr lang="en-US" noProof="0" dirty="0"/>
          </a:p>
        </p:txBody>
      </p:sp>
      <p:sp>
        <p:nvSpPr>
          <p:cNvPr id="4" name="Title 3">
            <a:extLst>
              <a:ext uri="{FF2B5EF4-FFF2-40B4-BE49-F238E27FC236}">
                <a16:creationId xmlns:a16="http://schemas.microsoft.com/office/drawing/2014/main" id="{64D604A2-C574-42DB-B0C4-99715CAA10A7}"/>
              </a:ext>
            </a:extLst>
          </p:cNvPr>
          <p:cNvSpPr>
            <a:spLocks noGrp="1"/>
          </p:cNvSpPr>
          <p:nvPr>
            <p:ph type="title"/>
          </p:nvPr>
        </p:nvSpPr>
        <p:spPr>
          <a:xfrm>
            <a:off x="518678" y="209029"/>
            <a:ext cx="8330184" cy="1147968"/>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658419099"/>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5BB0367-1AFD-4191-AB6F-E9815D136F63}"/>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7" name="Group 26">
            <a:extLst>
              <a:ext uri="{FF2B5EF4-FFF2-40B4-BE49-F238E27FC236}">
                <a16:creationId xmlns:a16="http://schemas.microsoft.com/office/drawing/2014/main" id="{1B2FB48C-0C70-4DBE-B904-A134B6644DD3}"/>
              </a:ext>
            </a:extLst>
          </p:cNvPr>
          <p:cNvGrpSpPr/>
          <p:nvPr userDrawn="1"/>
        </p:nvGrpSpPr>
        <p:grpSpPr>
          <a:xfrm flipH="1">
            <a:off x="7561328" y="0"/>
            <a:ext cx="4831840" cy="3541007"/>
            <a:chOff x="-192127" y="-2"/>
            <a:chExt cx="4831840" cy="3367272"/>
          </a:xfrm>
        </p:grpSpPr>
        <p:sp>
          <p:nvSpPr>
            <p:cNvPr id="28" name="Diagonal Stripe 27">
              <a:extLst>
                <a:ext uri="{FF2B5EF4-FFF2-40B4-BE49-F238E27FC236}">
                  <a16:creationId xmlns:a16="http://schemas.microsoft.com/office/drawing/2014/main" id="{4F2E2158-1E6E-4E0D-BDAB-B20041C73615}"/>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9" name="Straight Connector 28">
              <a:extLst>
                <a:ext uri="{FF2B5EF4-FFF2-40B4-BE49-F238E27FC236}">
                  <a16:creationId xmlns:a16="http://schemas.microsoft.com/office/drawing/2014/main" id="{626D62DB-3A5A-4DA1-BFA4-D9E58676E86A}"/>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F5A729A7-3A5C-405C-AE06-180E7529E477}"/>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1" name="Parallelogram 30">
            <a:extLst>
              <a:ext uri="{FF2B5EF4-FFF2-40B4-BE49-F238E27FC236}">
                <a16:creationId xmlns:a16="http://schemas.microsoft.com/office/drawing/2014/main" id="{41E23981-B12A-4AC3-A030-337BBBA5E45B}"/>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CB69A007-934D-7A4B-9EFA-82044EF4DC33}"/>
              </a:ext>
            </a:extLst>
          </p:cNvPr>
          <p:cNvSpPr>
            <a:spLocks noGrp="1"/>
          </p:cNvSpPr>
          <p:nvPr>
            <p:ph type="ftr" sz="quarter" idx="10"/>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5A154DC2-98C7-4D4B-A17A-AA4731217F17}"/>
              </a:ext>
            </a:extLst>
          </p:cNvPr>
          <p:cNvSpPr>
            <a:spLocks noGrp="1"/>
          </p:cNvSpPr>
          <p:nvPr>
            <p:ph type="sldNum" sz="quarter" idx="11"/>
          </p:nvPr>
        </p:nvSpPr>
        <p:spPr/>
        <p:txBody>
          <a:bodyPr/>
          <a:lstStyle/>
          <a:p>
            <a:fld id="{8699F50C-BE38-4BD0-BA84-9B090E1F2B9B}" type="slidenum">
              <a:rPr lang="en-US" noProof="0" smtClean="0"/>
              <a:t>‹#›</a:t>
            </a:fld>
            <a:endParaRPr lang="en-US" noProof="0" dirty="0"/>
          </a:p>
        </p:txBody>
      </p:sp>
      <p:sp>
        <p:nvSpPr>
          <p:cNvPr id="4" name="Title 3">
            <a:extLst>
              <a:ext uri="{FF2B5EF4-FFF2-40B4-BE49-F238E27FC236}">
                <a16:creationId xmlns:a16="http://schemas.microsoft.com/office/drawing/2014/main" id="{64D604A2-C574-42DB-B0C4-99715CAA10A7}"/>
              </a:ext>
            </a:extLst>
          </p:cNvPr>
          <p:cNvSpPr>
            <a:spLocks noGrp="1"/>
          </p:cNvSpPr>
          <p:nvPr>
            <p:ph type="title"/>
          </p:nvPr>
        </p:nvSpPr>
        <p:spPr>
          <a:xfrm>
            <a:off x="518678" y="209029"/>
            <a:ext cx="8330184" cy="1147968"/>
          </a:xfrm>
        </p:spPr>
        <p:txBody>
          <a:bodyPr/>
          <a:lstStyle>
            <a:lvl1pPr>
              <a:defRPr>
                <a:solidFill>
                  <a:schemeClr val="bg1"/>
                </a:solidFill>
              </a:defRPr>
            </a:lvl1pPr>
          </a:lstStyle>
          <a:p>
            <a:r>
              <a:rPr lang="en-US" noProof="0"/>
              <a:t>Click to edit Master title style</a:t>
            </a:r>
          </a:p>
        </p:txBody>
      </p:sp>
      <p:sp>
        <p:nvSpPr>
          <p:cNvPr id="6" name="Text Placeholder 5">
            <a:extLst>
              <a:ext uri="{FF2B5EF4-FFF2-40B4-BE49-F238E27FC236}">
                <a16:creationId xmlns:a16="http://schemas.microsoft.com/office/drawing/2014/main" id="{C0A2D954-332B-47D0-BE9F-0F2BDE7795D8}"/>
              </a:ext>
            </a:extLst>
          </p:cNvPr>
          <p:cNvSpPr>
            <a:spLocks noGrp="1"/>
          </p:cNvSpPr>
          <p:nvPr>
            <p:ph type="body" sz="quarter" idx="12"/>
          </p:nvPr>
        </p:nvSpPr>
        <p:spPr>
          <a:xfrm>
            <a:off x="1526131" y="1979613"/>
            <a:ext cx="9139738" cy="2898775"/>
          </a:xfrm>
          <a:prstGeom prst="rect">
            <a:avLst/>
          </a:prstGeom>
        </p:spPr>
        <p:txBody>
          <a:bodyPr anchor="ctr"/>
          <a:lstStyle>
            <a:lvl1pPr marL="0" indent="0" algn="ctr">
              <a:buNone/>
              <a:defRPr sz="6000">
                <a:solidFill>
                  <a:schemeClr val="bg1"/>
                </a:solidFill>
              </a:defRPr>
            </a:lvl1pPr>
            <a:lvl2pPr marL="457200" indent="0">
              <a:buNone/>
              <a:defRPr/>
            </a:lvl2pPr>
          </a:lstStyle>
          <a:p>
            <a:pPr lvl="0"/>
            <a:r>
              <a:rPr lang="en-US" noProof="0"/>
              <a:t>Edit Master text styles</a:t>
            </a:r>
          </a:p>
        </p:txBody>
      </p:sp>
    </p:spTree>
    <p:extLst>
      <p:ext uri="{BB962C8B-B14F-4D97-AF65-F5344CB8AC3E}">
        <p14:creationId xmlns:p14="http://schemas.microsoft.com/office/powerpoint/2010/main" val="665340804"/>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3B31A5E-1244-4689-B513-C78E3C4E53B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ight Triangle 18">
            <a:extLst>
              <a:ext uri="{FF2B5EF4-FFF2-40B4-BE49-F238E27FC236}">
                <a16:creationId xmlns:a16="http://schemas.microsoft.com/office/drawing/2014/main" id="{71D0E8AA-902F-440D-9C55-2A391C22396A}"/>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Parallelogram 16">
            <a:extLst>
              <a:ext uri="{FF2B5EF4-FFF2-40B4-BE49-F238E27FC236}">
                <a16:creationId xmlns:a16="http://schemas.microsoft.com/office/drawing/2014/main" id="{7D937721-835D-4D84-94A3-6C79D4639514}"/>
              </a:ext>
            </a:extLst>
          </p:cNvPr>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732BB30B-8262-4715-998F-AAF6A81ADFD3}"/>
              </a:ext>
            </a:extLst>
          </p:cNvPr>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id="{4D7EF399-DAA5-44EC-B712-79C755FE84CB}"/>
              </a:ext>
            </a:extLst>
          </p:cNvPr>
          <p:cNvSpPr>
            <a:spLocks noGrp="1"/>
          </p:cNvSpPr>
          <p:nvPr>
            <p:ph type="title" hasCustomPrompt="1"/>
          </p:nvPr>
        </p:nvSpPr>
        <p:spPr>
          <a:xfrm>
            <a:off x="6283842" y="1987420"/>
            <a:ext cx="4911633" cy="1789855"/>
          </a:xfrm>
          <a:prstGeom prst="rect">
            <a:avLst/>
          </a:prstGeom>
        </p:spPr>
        <p:txBody>
          <a:bodyPr anchor="b">
            <a:normAutofit/>
          </a:bodyPr>
          <a:lstStyle>
            <a:lvl1pPr>
              <a:defRPr sz="4000" b="1">
                <a:solidFill>
                  <a:schemeClr val="accent1"/>
                </a:solidFill>
                <a:latin typeface="+mj-lt"/>
                <a:cs typeface="Calibri Light" panose="020F0302020204030204" pitchFamily="34" charset="0"/>
              </a:defRPr>
            </a:lvl1pPr>
          </a:lstStyle>
          <a:p>
            <a:r>
              <a:rPr lang="en-US" noProof="0"/>
              <a:t>Click To Edit Master Title Style</a:t>
            </a:r>
          </a:p>
        </p:txBody>
      </p:sp>
      <p:sp>
        <p:nvSpPr>
          <p:cNvPr id="101" name="Text Placeholder 2" title="Subtitle">
            <a:extLst>
              <a:ext uri="{FF2B5EF4-FFF2-40B4-BE49-F238E27FC236}">
                <a16:creationId xmlns:a16="http://schemas.microsoft.com/office/drawing/2014/main" id="{26D13BFA-61B0-402F-8611-02D3DFDBEBCB}"/>
              </a:ext>
            </a:extLst>
          </p:cNvPr>
          <p:cNvSpPr>
            <a:spLocks noGrp="1"/>
          </p:cNvSpPr>
          <p:nvPr>
            <p:ph type="body" idx="1" hasCustomPrompt="1"/>
          </p:nvPr>
        </p:nvSpPr>
        <p:spPr>
          <a:xfrm>
            <a:off x="6283842" y="3792046"/>
            <a:ext cx="4911633" cy="910580"/>
          </a:xfrm>
          <a:prstGeom prst="rect">
            <a:avLst/>
          </a:prstGeom>
        </p:spPr>
        <p:txBody>
          <a:bodyPr>
            <a:normAutofit/>
          </a:bodyPr>
          <a:lstStyle>
            <a:lvl1pPr marL="0" indent="0">
              <a:buNone/>
              <a:defRPr sz="2000" b="0" i="0" spc="300">
                <a:solidFill>
                  <a:schemeClr val="tx1"/>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21" name="Straight Connector 20">
            <a:extLst>
              <a:ext uri="{FF2B5EF4-FFF2-40B4-BE49-F238E27FC236}">
                <a16:creationId xmlns:a16="http://schemas.microsoft.com/office/drawing/2014/main" id="{DA0A0C24-D997-4E78-951F-AFB51C70EFC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id="{E123A0CF-50D6-46EC-8BF6-43E38AFCD588}"/>
              </a:ext>
            </a:extLst>
          </p:cNvPr>
          <p:cNvSpPr/>
          <p:nvPr userDrawn="1"/>
        </p:nvSpPr>
        <p:spPr>
          <a:xfrm>
            <a:off x="7754112" y="0"/>
            <a:ext cx="2258568" cy="742819"/>
          </a:xfrm>
          <a:prstGeom prst="parallelogram">
            <a:avLst>
              <a:gd name="adj" fmla="val 19585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26" name="Straight Connector 25">
            <a:extLst>
              <a:ext uri="{FF2B5EF4-FFF2-40B4-BE49-F238E27FC236}">
                <a16:creationId xmlns:a16="http://schemas.microsoft.com/office/drawing/2014/main" id="{2B2F1D2E-B631-4CB1-9448-2B50F8C46316}"/>
              </a:ext>
            </a:extLst>
          </p:cNvPr>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7" name="Picture Placeholder 26">
            <a:extLst>
              <a:ext uri="{FF2B5EF4-FFF2-40B4-BE49-F238E27FC236}">
                <a16:creationId xmlns:a16="http://schemas.microsoft.com/office/drawing/2014/main" id="{95572AA9-EFAE-4771-B1EE-47E36117377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bg2"/>
                </a:solidFill>
              </a:defRPr>
            </a:lvl1pPr>
          </a:lstStyle>
          <a:p>
            <a:r>
              <a:rPr lang="en-US" noProof="0"/>
              <a:t>Click icon to add picture</a:t>
            </a:r>
            <a:endParaRPr lang="en-US" noProof="0" dirty="0"/>
          </a:p>
        </p:txBody>
      </p:sp>
      <p:cxnSp>
        <p:nvCxnSpPr>
          <p:cNvPr id="16" name="Straight Connector 15">
            <a:extLst>
              <a:ext uri="{FF2B5EF4-FFF2-40B4-BE49-F238E27FC236}">
                <a16:creationId xmlns:a16="http://schemas.microsoft.com/office/drawing/2014/main" id="{5CF69447-82AD-475F-A3AE-3D7FF61DBFE2}"/>
              </a:ext>
            </a:extLst>
          </p:cNvPr>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id="{FC8C82F3-94EE-4B4F-A01D-993A41BC00B1}"/>
              </a:ext>
            </a:extLst>
          </p:cNvPr>
          <p:cNvSpPr/>
          <p:nvPr userDrawn="1"/>
        </p:nvSpPr>
        <p:spPr>
          <a:xfrm rot="19958790">
            <a:off x="-139035" y="3407045"/>
            <a:ext cx="1438399" cy="236580"/>
          </a:xfrm>
          <a:prstGeom prst="parallelogram">
            <a:avLst>
              <a:gd name="adj" fmla="val 5321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123998309"/>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3" pos="143" userDrawn="1">
          <p15:clr>
            <a:srgbClr val="FBAE40"/>
          </p15:clr>
        </p15:guide>
        <p15:guide id="4" orient="horz" pos="4170" userDrawn="1">
          <p15:clr>
            <a:srgbClr val="FBAE40"/>
          </p15:clr>
        </p15:guide>
        <p15:guide id="5" pos="7537" userDrawn="1">
          <p15:clr>
            <a:srgbClr val="FBAE40"/>
          </p15:clr>
        </p15:guide>
        <p15:guide id="6" orient="horz" pos="14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AB3FE-9015-40FD-A870-D81B5A86A5D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58918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01">
    <p:spTree>
      <p:nvGrpSpPr>
        <p:cNvPr id="1" name=""/>
        <p:cNvGrpSpPr/>
        <p:nvPr/>
      </p:nvGrpSpPr>
      <p:grpSpPr>
        <a:xfrm>
          <a:off x="0" y="0"/>
          <a:ext cx="0" cy="0"/>
          <a:chOff x="0" y="0"/>
          <a:chExt cx="0" cy="0"/>
        </a:xfrm>
      </p:grpSpPr>
      <p:sp>
        <p:nvSpPr>
          <p:cNvPr id="3" name="Content Placeholder 2" title="Bullet Points">
            <a:extLst>
              <a:ext uri="{FF2B5EF4-FFF2-40B4-BE49-F238E27FC236}">
                <a16:creationId xmlns:a16="http://schemas.microsoft.com/office/drawing/2014/main" id="{BFD7EA17-BE66-4636-9684-F93562587911}"/>
              </a:ext>
            </a:extLst>
          </p:cNvPr>
          <p:cNvSpPr>
            <a:spLocks noGrp="1"/>
          </p:cNvSpPr>
          <p:nvPr>
            <p:ph idx="1"/>
          </p:nvPr>
        </p:nvSpPr>
        <p:spPr>
          <a:xfrm>
            <a:off x="531378" y="3129540"/>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 name="Right Triangle 23">
            <a:extLst>
              <a:ext uri="{FF2B5EF4-FFF2-40B4-BE49-F238E27FC236}">
                <a16:creationId xmlns:a16="http://schemas.microsoft.com/office/drawing/2014/main" id="{BD6ACE60-499D-41AB-89C4-D537D7C3D22A}"/>
              </a:ext>
            </a:extLst>
          </p:cNvPr>
          <p:cNvSpPr/>
          <p:nvPr userDrawn="1"/>
        </p:nvSpPr>
        <p:spPr>
          <a:xfrm flipH="1" flipV="1">
            <a:off x="1839686" y="-6"/>
            <a:ext cx="10352314" cy="563880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Parallelogram 24">
            <a:extLst>
              <a:ext uri="{FF2B5EF4-FFF2-40B4-BE49-F238E27FC236}">
                <a16:creationId xmlns:a16="http://schemas.microsoft.com/office/drawing/2014/main" id="{18C08F43-D42B-4CF1-912F-BC83D72AB415}"/>
              </a:ext>
            </a:extLst>
          </p:cNvPr>
          <p:cNvSpPr/>
          <p:nvPr userDrawn="1"/>
        </p:nvSpPr>
        <p:spPr>
          <a:xfrm flipH="1">
            <a:off x="2978150" y="-5"/>
            <a:ext cx="4121150" cy="1308105"/>
          </a:xfrm>
          <a:prstGeom prst="parallelogram">
            <a:avLst>
              <a:gd name="adj" fmla="val 1863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34" name="Straight Connector 33">
            <a:extLst>
              <a:ext uri="{FF2B5EF4-FFF2-40B4-BE49-F238E27FC236}">
                <a16:creationId xmlns:a16="http://schemas.microsoft.com/office/drawing/2014/main" id="{1411C731-2333-41B0-927A-0A48EEC79964}"/>
              </a:ext>
            </a:extLst>
          </p:cNvPr>
          <p:cNvCxnSpPr>
            <a:cxnSpLocks/>
          </p:cNvCxnSpPr>
          <p:nvPr userDrawn="1"/>
        </p:nvCxnSpPr>
        <p:spPr>
          <a:xfrm flipV="1">
            <a:off x="6375400" y="5047077"/>
            <a:ext cx="1524574" cy="18034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531379" y="2496102"/>
            <a:ext cx="7342631" cy="608895"/>
          </a:xfrm>
          <a:prstGeom prst="rect">
            <a:avLst/>
          </a:prstGeom>
        </p:spPr>
        <p:txBody>
          <a:bodyPr/>
          <a:lstStyle>
            <a:lvl1pPr marL="0" indent="0">
              <a:buNone/>
              <a:defRPr sz="2000" spc="300">
                <a:solidFill>
                  <a:schemeClr val="bg2">
                    <a:lumMod val="50000"/>
                  </a:schemeClr>
                </a:solidFill>
              </a:defRPr>
            </a:lvl1pPr>
            <a:lvl2pPr marL="457200" indent="0">
              <a:buNone/>
              <a:defRPr/>
            </a:lvl2pPr>
          </a:lstStyle>
          <a:p>
            <a:pPr lvl="0"/>
            <a:r>
              <a:rPr lang="en-US" noProof="0"/>
              <a:t>CLICK TO SUBTITLE STYLE</a:t>
            </a:r>
          </a:p>
        </p:txBody>
      </p:sp>
      <p:sp>
        <p:nvSpPr>
          <p:cNvPr id="2" name="Title 1" title="Title ">
            <a:extLst>
              <a:ext uri="{FF2B5EF4-FFF2-40B4-BE49-F238E27FC236}">
                <a16:creationId xmlns:a16="http://schemas.microsoft.com/office/drawing/2014/main" id="{20237B57-91C6-4F8B-8AA0-18FA50B0FD1D}"/>
              </a:ext>
            </a:extLst>
          </p:cNvPr>
          <p:cNvSpPr>
            <a:spLocks noGrp="1"/>
          </p:cNvSpPr>
          <p:nvPr userDrawn="1">
            <p:ph type="title" hasCustomPrompt="1"/>
          </p:nvPr>
        </p:nvSpPr>
        <p:spPr>
          <a:xfrm>
            <a:off x="531378" y="1241109"/>
            <a:ext cx="7342622" cy="1215566"/>
          </a:xfrm>
          <a:prstGeom prst="rect">
            <a:avLst/>
          </a:prstGeom>
        </p:spPr>
        <p:txBody>
          <a:bodyPr anchor="b">
            <a:normAutofit/>
          </a:bodyPr>
          <a:lstStyle>
            <a:lvl1pPr>
              <a:defRPr sz="4400" b="1">
                <a:solidFill>
                  <a:schemeClr val="accent1"/>
                </a:solidFill>
              </a:defRPr>
            </a:lvl1pPr>
          </a:lstStyle>
          <a:p>
            <a:r>
              <a:rPr lang="en-US" noProof="0"/>
              <a:t>Click to Edit </a:t>
            </a:r>
            <a:br>
              <a:rPr lang="en-US" noProof="0"/>
            </a:br>
            <a:r>
              <a:rPr lang="en-US" noProof="0"/>
              <a:t>Master Title Style </a:t>
            </a:r>
          </a:p>
        </p:txBody>
      </p:sp>
      <p:sp>
        <p:nvSpPr>
          <p:cNvPr id="15" name="Picture Placeholder 14">
            <a:extLst>
              <a:ext uri="{FF2B5EF4-FFF2-40B4-BE49-F238E27FC236}">
                <a16:creationId xmlns:a16="http://schemas.microsoft.com/office/drawing/2014/main" id="{FE1FADFB-0A3D-40F7-9B40-368DECD971E1}"/>
              </a:ext>
            </a:extLst>
          </p:cNvPr>
          <p:cNvSpPr>
            <a:spLocks noGrp="1"/>
          </p:cNvSpPr>
          <p:nvPr>
            <p:ph type="pic" sz="quarter" idx="10"/>
          </p:nvPr>
        </p:nvSpPr>
        <p:spPr>
          <a:xfrm>
            <a:off x="6604000" y="0"/>
            <a:ext cx="5588000" cy="6872249"/>
          </a:xfrm>
          <a:custGeom>
            <a:avLst/>
            <a:gdLst>
              <a:gd name="connsiteX0" fmla="*/ 3876237 w 5588000"/>
              <a:gd name="connsiteY0" fmla="*/ 5431883 h 6872249"/>
              <a:gd name="connsiteX1" fmla="*/ 4953000 w 5588000"/>
              <a:gd name="connsiteY1" fmla="*/ 5431883 h 6872249"/>
              <a:gd name="connsiteX2" fmla="*/ 3769163 w 5588000"/>
              <a:gd name="connsiteY2" fmla="*/ 6872249 h 6872249"/>
              <a:gd name="connsiteX3" fmla="*/ 2692400 w 5588000"/>
              <a:gd name="connsiteY3" fmla="*/ 6872249 h 6872249"/>
              <a:gd name="connsiteX4" fmla="*/ 2479230 w 5588000"/>
              <a:gd name="connsiteY4" fmla="*/ 2870200 h 6872249"/>
              <a:gd name="connsiteX5" fmla="*/ 3175000 w 5588000"/>
              <a:gd name="connsiteY5" fmla="*/ 2870200 h 6872249"/>
              <a:gd name="connsiteX6" fmla="*/ 1965770 w 5588000"/>
              <a:gd name="connsiteY6" fmla="*/ 4310566 h 6872249"/>
              <a:gd name="connsiteX7" fmla="*/ 1270000 w 5588000"/>
              <a:gd name="connsiteY7" fmla="*/ 4310566 h 6872249"/>
              <a:gd name="connsiteX8" fmla="*/ 5575300 w 5588000"/>
              <a:gd name="connsiteY8" fmla="*/ 139700 h 6872249"/>
              <a:gd name="connsiteX9" fmla="*/ 5575300 w 5588000"/>
              <a:gd name="connsiteY9" fmla="*/ 3238583 h 6872249"/>
              <a:gd name="connsiteX10" fmla="*/ 2571663 w 5588000"/>
              <a:gd name="connsiteY10" fmla="*/ 6858000 h 6872249"/>
              <a:gd name="connsiteX11" fmla="*/ 0 w 5588000"/>
              <a:gd name="connsiteY11" fmla="*/ 6858000 h 6872249"/>
              <a:gd name="connsiteX12" fmla="*/ 4256761 w 5588000"/>
              <a:gd name="connsiteY12" fmla="*/ 0 h 6872249"/>
              <a:gd name="connsiteX13" fmla="*/ 5588000 w 5588000"/>
              <a:gd name="connsiteY13" fmla="*/ 0 h 6872249"/>
              <a:gd name="connsiteX14" fmla="*/ 3274339 w 5588000"/>
              <a:gd name="connsiteY14" fmla="*/ 2755900 h 6872249"/>
              <a:gd name="connsiteX15" fmla="*/ 1943100 w 5588000"/>
              <a:gd name="connsiteY15" fmla="*/ 2755900 h 687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8000" h="6872249">
                <a:moveTo>
                  <a:pt x="3876237" y="5431883"/>
                </a:moveTo>
                <a:lnTo>
                  <a:pt x="4953000" y="5431883"/>
                </a:lnTo>
                <a:lnTo>
                  <a:pt x="3769163" y="6872249"/>
                </a:lnTo>
                <a:lnTo>
                  <a:pt x="2692400" y="6872249"/>
                </a:lnTo>
                <a:close/>
                <a:moveTo>
                  <a:pt x="2479230" y="2870200"/>
                </a:moveTo>
                <a:lnTo>
                  <a:pt x="3175000" y="2870200"/>
                </a:lnTo>
                <a:lnTo>
                  <a:pt x="1965770" y="4310566"/>
                </a:lnTo>
                <a:lnTo>
                  <a:pt x="1270000" y="4310566"/>
                </a:lnTo>
                <a:close/>
                <a:moveTo>
                  <a:pt x="5575300" y="139700"/>
                </a:moveTo>
                <a:lnTo>
                  <a:pt x="5575300" y="3238583"/>
                </a:lnTo>
                <a:lnTo>
                  <a:pt x="2571663" y="6858000"/>
                </a:lnTo>
                <a:lnTo>
                  <a:pt x="0" y="6858000"/>
                </a:lnTo>
                <a:close/>
                <a:moveTo>
                  <a:pt x="4256761" y="0"/>
                </a:moveTo>
                <a:lnTo>
                  <a:pt x="5588000" y="0"/>
                </a:lnTo>
                <a:lnTo>
                  <a:pt x="3274339" y="2755900"/>
                </a:lnTo>
                <a:lnTo>
                  <a:pt x="1943100" y="2755900"/>
                </a:lnTo>
                <a:close/>
              </a:path>
            </a:pathLst>
          </a:custGeom>
          <a:solidFill>
            <a:schemeClr val="bg1">
              <a:lumMod val="85000"/>
            </a:schemeClr>
          </a:solidFill>
        </p:spPr>
        <p:txBody>
          <a:bodyPr wrap="square" anchor="ctr">
            <a:noAutofit/>
          </a:bodyPr>
          <a:lstStyle>
            <a:lvl1pPr marL="0" indent="0" algn="ctr">
              <a:buNone/>
              <a:defRPr>
                <a:solidFill>
                  <a:schemeClr val="bg1"/>
                </a:solidFill>
              </a:defRPr>
            </a:lvl1pPr>
          </a:lstStyle>
          <a:p>
            <a:r>
              <a:rPr lang="en-US" noProof="0"/>
              <a:t>Click icon to add picture</a:t>
            </a:r>
            <a:endParaRPr lang="en-US" noProof="0" dirty="0"/>
          </a:p>
        </p:txBody>
      </p:sp>
      <p:sp>
        <p:nvSpPr>
          <p:cNvPr id="4" name="Footer Placeholder 3">
            <a:extLst>
              <a:ext uri="{FF2B5EF4-FFF2-40B4-BE49-F238E27FC236}">
                <a16:creationId xmlns:a16="http://schemas.microsoft.com/office/drawing/2014/main" id="{5ADB14A5-A767-774C-85B8-68EF914689F6}"/>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D4B9B51B-EAA9-4B4D-A4F6-470CD95DAA79}"/>
              </a:ext>
            </a:extLst>
          </p:cNvPr>
          <p:cNvSpPr>
            <a:spLocks noGrp="1"/>
          </p:cNvSpPr>
          <p:nvPr>
            <p:ph type="sldNum" sz="quarter" idx="15"/>
          </p:nvPr>
        </p:nvSpPr>
        <p:spPr/>
        <p:txBody>
          <a:bodyPr/>
          <a:lstStyle/>
          <a:p>
            <a:fld id="{8699F50C-BE38-4BD0-BA84-9B090E1F2B9B}" type="slidenum">
              <a:rPr lang="en-US" noProof="0" smtClean="0"/>
              <a:t>‹#›</a:t>
            </a:fld>
            <a:endParaRPr lang="en-US" noProof="0" dirty="0"/>
          </a:p>
        </p:txBody>
      </p:sp>
    </p:spTree>
    <p:extLst>
      <p:ext uri="{BB962C8B-B14F-4D97-AF65-F5344CB8AC3E}">
        <p14:creationId xmlns:p14="http://schemas.microsoft.com/office/powerpoint/2010/main" val="3442230584"/>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41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02">
    <p:spTree>
      <p:nvGrpSpPr>
        <p:cNvPr id="1" name=""/>
        <p:cNvGrpSpPr/>
        <p:nvPr/>
      </p:nvGrpSpPr>
      <p:grpSpPr>
        <a:xfrm>
          <a:off x="0" y="0"/>
          <a:ext cx="0" cy="0"/>
          <a:chOff x="0" y="0"/>
          <a:chExt cx="0" cy="0"/>
        </a:xfrm>
      </p:grpSpPr>
      <p:sp>
        <p:nvSpPr>
          <p:cNvPr id="35" name="Right Triangle 34">
            <a:extLst>
              <a:ext uri="{FF2B5EF4-FFF2-40B4-BE49-F238E27FC236}">
                <a16:creationId xmlns:a16="http://schemas.microsoft.com/office/drawing/2014/main" id="{805F1696-7D6B-4055-94C3-E4C179F63596}"/>
              </a:ext>
            </a:extLst>
          </p:cNvPr>
          <p:cNvSpPr/>
          <p:nvPr userDrawn="1"/>
        </p:nvSpPr>
        <p:spPr>
          <a:xfrm flipH="1" flipV="1">
            <a:off x="1839686" y="-6"/>
            <a:ext cx="10352314" cy="563880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Picture Placeholder 17">
            <a:extLst>
              <a:ext uri="{FF2B5EF4-FFF2-40B4-BE49-F238E27FC236}">
                <a16:creationId xmlns:a16="http://schemas.microsoft.com/office/drawing/2014/main" id="{8B9EC3A9-7039-403A-9414-429521308AE7}"/>
              </a:ext>
            </a:extLst>
          </p:cNvPr>
          <p:cNvSpPr>
            <a:spLocks noGrp="1"/>
          </p:cNvSpPr>
          <p:nvPr>
            <p:ph type="pic" sz="quarter" idx="14"/>
          </p:nvPr>
        </p:nvSpPr>
        <p:spPr>
          <a:xfrm>
            <a:off x="6170177" y="1435100"/>
            <a:ext cx="6021821" cy="5422900"/>
          </a:xfrm>
          <a:custGeom>
            <a:avLst/>
            <a:gdLst>
              <a:gd name="connsiteX0" fmla="*/ 6021821 w 6021821"/>
              <a:gd name="connsiteY0" fmla="*/ 0 h 5422900"/>
              <a:gd name="connsiteX1" fmla="*/ 6021821 w 6021821"/>
              <a:gd name="connsiteY1" fmla="*/ 5422900 h 5422900"/>
              <a:gd name="connsiteX2" fmla="*/ 0 w 6021821"/>
              <a:gd name="connsiteY2" fmla="*/ 5422900 h 5422900"/>
            </a:gdLst>
            <a:ahLst/>
            <a:cxnLst>
              <a:cxn ang="0">
                <a:pos x="connsiteX0" y="connsiteY0"/>
              </a:cxn>
              <a:cxn ang="0">
                <a:pos x="connsiteX1" y="connsiteY1"/>
              </a:cxn>
              <a:cxn ang="0">
                <a:pos x="connsiteX2" y="connsiteY2"/>
              </a:cxn>
            </a:cxnLst>
            <a:rect l="l" t="t" r="r" b="b"/>
            <a:pathLst>
              <a:path w="6021821" h="5422900">
                <a:moveTo>
                  <a:pt x="6021821" y="0"/>
                </a:moveTo>
                <a:lnTo>
                  <a:pt x="6021821" y="5422900"/>
                </a:lnTo>
                <a:lnTo>
                  <a:pt x="0" y="5422900"/>
                </a:lnTo>
                <a:close/>
              </a:path>
            </a:pathLst>
          </a:custGeom>
          <a:solidFill>
            <a:schemeClr val="bg1">
              <a:lumMod val="85000"/>
            </a:schemeClr>
          </a:solidFill>
        </p:spPr>
        <p:txBody>
          <a:bodyPr wrap="square" rIns="457200" anchor="ctr">
            <a:noAutofit/>
          </a:bodyPr>
          <a:lstStyle>
            <a:lvl1pPr marL="0" indent="0" algn="r">
              <a:buNone/>
              <a:defRPr>
                <a:solidFill>
                  <a:schemeClr val="tx1"/>
                </a:solidFill>
              </a:defRPr>
            </a:lvl1pPr>
          </a:lstStyle>
          <a:p>
            <a:r>
              <a:rPr lang="en-US" noProof="0"/>
              <a:t>Click icon to add picture</a:t>
            </a:r>
            <a:endParaRPr lang="en-US" noProof="0" dirty="0"/>
          </a:p>
        </p:txBody>
      </p:sp>
      <p:sp>
        <p:nvSpPr>
          <p:cNvPr id="3" name="Content Placeholder 2" title="Bullet Points">
            <a:extLst>
              <a:ext uri="{FF2B5EF4-FFF2-40B4-BE49-F238E27FC236}">
                <a16:creationId xmlns:a16="http://schemas.microsoft.com/office/drawing/2014/main" id="{BFD7EA17-BE66-4636-9684-F93562587911}"/>
              </a:ext>
            </a:extLst>
          </p:cNvPr>
          <p:cNvSpPr>
            <a:spLocks noGrp="1"/>
          </p:cNvSpPr>
          <p:nvPr>
            <p:ph idx="1"/>
          </p:nvPr>
        </p:nvSpPr>
        <p:spPr>
          <a:xfrm>
            <a:off x="531378" y="3129540"/>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 name="Parallelogram 24">
            <a:extLst>
              <a:ext uri="{FF2B5EF4-FFF2-40B4-BE49-F238E27FC236}">
                <a16:creationId xmlns:a16="http://schemas.microsoft.com/office/drawing/2014/main" id="{18C08F43-D42B-4CF1-912F-BC83D72AB415}"/>
              </a:ext>
            </a:extLst>
          </p:cNvPr>
          <p:cNvSpPr/>
          <p:nvPr userDrawn="1"/>
        </p:nvSpPr>
        <p:spPr>
          <a:xfrm flipH="1">
            <a:off x="2978150" y="-5"/>
            <a:ext cx="4121150" cy="1308105"/>
          </a:xfrm>
          <a:prstGeom prst="parallelogram">
            <a:avLst>
              <a:gd name="adj" fmla="val 1863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34" name="Straight Connector 33">
            <a:extLst>
              <a:ext uri="{FF2B5EF4-FFF2-40B4-BE49-F238E27FC236}">
                <a16:creationId xmlns:a16="http://schemas.microsoft.com/office/drawing/2014/main" id="{1411C731-2333-41B0-927A-0A48EEC79964}"/>
              </a:ext>
            </a:extLst>
          </p:cNvPr>
          <p:cNvCxnSpPr>
            <a:cxnSpLocks/>
          </p:cNvCxnSpPr>
          <p:nvPr userDrawn="1"/>
        </p:nvCxnSpPr>
        <p:spPr>
          <a:xfrm flipV="1">
            <a:off x="10352314" y="1185452"/>
            <a:ext cx="1839685" cy="163394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531379" y="2496102"/>
            <a:ext cx="7342621" cy="608895"/>
          </a:xfrm>
          <a:prstGeom prst="rect">
            <a:avLst/>
          </a:prstGeom>
        </p:spPr>
        <p:txBody>
          <a:bodyPr/>
          <a:lstStyle>
            <a:lvl1pPr marL="0" indent="0">
              <a:buNone/>
              <a:defRPr sz="2000" spc="300">
                <a:solidFill>
                  <a:schemeClr val="bg2">
                    <a:lumMod val="50000"/>
                  </a:schemeClr>
                </a:solidFill>
              </a:defRPr>
            </a:lvl1pPr>
            <a:lvl2pPr marL="457200" indent="0">
              <a:buNone/>
              <a:defRPr/>
            </a:lvl2pPr>
          </a:lstStyle>
          <a:p>
            <a:pPr lvl="0"/>
            <a:r>
              <a:rPr lang="en-US" noProof="0"/>
              <a:t>CLICK TO SUBTITLE STYLE</a:t>
            </a:r>
          </a:p>
        </p:txBody>
      </p:sp>
      <p:sp>
        <p:nvSpPr>
          <p:cNvPr id="19" name="Title 1" title="Title ">
            <a:extLst>
              <a:ext uri="{FF2B5EF4-FFF2-40B4-BE49-F238E27FC236}">
                <a16:creationId xmlns:a16="http://schemas.microsoft.com/office/drawing/2014/main" id="{2DB9D671-9FC8-4306-96B7-D9D585694B83}"/>
              </a:ext>
            </a:extLst>
          </p:cNvPr>
          <p:cNvSpPr>
            <a:spLocks noGrp="1"/>
          </p:cNvSpPr>
          <p:nvPr>
            <p:ph type="title" hasCustomPrompt="1"/>
          </p:nvPr>
        </p:nvSpPr>
        <p:spPr>
          <a:xfrm>
            <a:off x="531378" y="1241109"/>
            <a:ext cx="7342622" cy="1215566"/>
          </a:xfrm>
          <a:prstGeom prst="rect">
            <a:avLst/>
          </a:prstGeom>
        </p:spPr>
        <p:txBody>
          <a:bodyPr anchor="b">
            <a:normAutofit/>
          </a:bodyPr>
          <a:lstStyle>
            <a:lvl1pPr>
              <a:defRPr sz="4400" b="1">
                <a:solidFill>
                  <a:schemeClr val="accent1"/>
                </a:solidFill>
              </a:defRPr>
            </a:lvl1pPr>
          </a:lstStyle>
          <a:p>
            <a:r>
              <a:rPr lang="en-US" noProof="0"/>
              <a:t>Click to Edit </a:t>
            </a:r>
            <a:br>
              <a:rPr lang="en-US" noProof="0"/>
            </a:br>
            <a:r>
              <a:rPr lang="en-US" noProof="0"/>
              <a:t>Master Title Style </a:t>
            </a:r>
          </a:p>
        </p:txBody>
      </p:sp>
      <p:sp>
        <p:nvSpPr>
          <p:cNvPr id="2" name="Footer Placeholder 1">
            <a:extLst>
              <a:ext uri="{FF2B5EF4-FFF2-40B4-BE49-F238E27FC236}">
                <a16:creationId xmlns:a16="http://schemas.microsoft.com/office/drawing/2014/main" id="{6E55A0B9-F639-8643-9C4D-B93B8EE21A79}"/>
              </a:ext>
            </a:extLst>
          </p:cNvPr>
          <p:cNvSpPr>
            <a:spLocks noGrp="1"/>
          </p:cNvSpPr>
          <p:nvPr>
            <p:ph type="ftr" sz="quarter" idx="15"/>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D0C29282-8AC7-494D-9A8E-A26C7F69948F}"/>
              </a:ext>
            </a:extLst>
          </p:cNvPr>
          <p:cNvSpPr>
            <a:spLocks noGrp="1"/>
          </p:cNvSpPr>
          <p:nvPr>
            <p:ph type="sldNum" sz="quarter" idx="16"/>
          </p:nvPr>
        </p:nvSpPr>
        <p:spPr/>
        <p:txBody>
          <a:bodyPr/>
          <a:lstStyle/>
          <a:p>
            <a:fld id="{8699F50C-BE38-4BD0-BA84-9B090E1F2B9B}" type="slidenum">
              <a:rPr lang="en-US" noProof="0" smtClean="0"/>
              <a:t>‹#›</a:t>
            </a:fld>
            <a:endParaRPr lang="en-US" noProof="0" dirty="0"/>
          </a:p>
        </p:txBody>
      </p:sp>
    </p:spTree>
    <p:extLst>
      <p:ext uri="{BB962C8B-B14F-4D97-AF65-F5344CB8AC3E}">
        <p14:creationId xmlns:p14="http://schemas.microsoft.com/office/powerpoint/2010/main" val="4283110927"/>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41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ion with Subtitl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7" name="Text Placeholder 2">
            <a:extLst>
              <a:ext uri="{FF2B5EF4-FFF2-40B4-BE49-F238E27FC236}">
                <a16:creationId xmlns:a16="http://schemas.microsoft.com/office/drawing/2014/main" id="{B2E19FBD-2379-4B3B-910D-F51E007CB63F}"/>
              </a:ext>
            </a:extLst>
          </p:cNvPr>
          <p:cNvSpPr>
            <a:spLocks noGrp="1"/>
          </p:cNvSpPr>
          <p:nvPr userDrawn="1">
            <p:ph type="body" idx="1"/>
          </p:nvPr>
        </p:nvSpPr>
        <p:spPr>
          <a:xfrm>
            <a:off x="520698" y="2104888"/>
            <a:ext cx="5475290" cy="781188"/>
          </a:xfrm>
          <a:prstGeom prst="rect">
            <a:avLst/>
          </a:prstGeom>
        </p:spPr>
        <p:txBody>
          <a:bodyPr anchor="b">
            <a:normAutofit/>
          </a:bodyPr>
          <a:lstStyle>
            <a:lvl1pPr marL="0" indent="0">
              <a:lnSpc>
                <a:spcPct val="100000"/>
              </a:lnSpc>
              <a:spcBef>
                <a:spcPts val="0"/>
              </a:spcBef>
              <a:buNone/>
              <a:defRPr sz="2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8" name="Content Placeholder 3" title="Bullet Points">
            <a:extLst>
              <a:ext uri="{FF2B5EF4-FFF2-40B4-BE49-F238E27FC236}">
                <a16:creationId xmlns:a16="http://schemas.microsoft.com/office/drawing/2014/main" id="{8715E757-6584-4841-8154-C92E70E0CD6B}"/>
              </a:ext>
            </a:extLst>
          </p:cNvPr>
          <p:cNvSpPr>
            <a:spLocks noGrp="1"/>
          </p:cNvSpPr>
          <p:nvPr userDrawn="1">
            <p:ph sz="half" idx="13"/>
          </p:nvPr>
        </p:nvSpPr>
        <p:spPr>
          <a:xfrm>
            <a:off x="520698" y="2886076"/>
            <a:ext cx="5475290" cy="3232149"/>
          </a:xfrm>
          <a:prstGeom prst="rect">
            <a:avLst/>
          </a:prstGeom>
        </p:spPr>
        <p:txBody>
          <a:bodyPr>
            <a:normAutofit/>
          </a:bodyPr>
          <a:lstStyle>
            <a:lvl1pPr>
              <a:defRPr lang="en-US" dirty="0">
                <a:solidFill>
                  <a:schemeClr val="bg1"/>
                </a:solidFill>
              </a:defRPr>
            </a:lvl1pPr>
            <a:lvl2pPr>
              <a:defRPr lang="en-US" dirty="0">
                <a:solidFill>
                  <a:schemeClr val="bg1"/>
                </a:solidFill>
              </a:defRPr>
            </a:lvl2pPr>
            <a:lvl3pPr>
              <a:defRPr lang="en-US" dirty="0">
                <a:solidFill>
                  <a:schemeClr val="bg1"/>
                </a:solidFill>
              </a:defRPr>
            </a:lvl3pPr>
            <a:lvl4pPr>
              <a:defRPr lang="en-US" dirty="0">
                <a:solidFill>
                  <a:schemeClr val="bg1"/>
                </a:solidFill>
              </a:defRPr>
            </a:lvl4pPr>
            <a:lvl5pPr>
              <a:defRPr lang="en-IN" dirty="0">
                <a:solidFill>
                  <a:schemeClr val="bg1"/>
                </a:solidFill>
              </a:defRPr>
            </a:lvl5pPr>
          </a:lstStyle>
          <a:p>
            <a:pPr lvl="0">
              <a:buClr>
                <a:schemeClr val="accent2"/>
              </a:buClr>
            </a:pPr>
            <a:r>
              <a:rPr lang="en-US" noProof="0"/>
              <a:t>Edit Master text styles</a:t>
            </a:r>
          </a:p>
          <a:p>
            <a:pPr lvl="1">
              <a:buClr>
                <a:schemeClr val="accent2"/>
              </a:buClr>
            </a:pPr>
            <a:r>
              <a:rPr lang="en-US" noProof="0"/>
              <a:t>Second level</a:t>
            </a:r>
          </a:p>
          <a:p>
            <a:pPr lvl="2">
              <a:buClr>
                <a:schemeClr val="accent2"/>
              </a:buClr>
            </a:pPr>
            <a:r>
              <a:rPr lang="en-US" noProof="0"/>
              <a:t>Third level</a:t>
            </a:r>
          </a:p>
          <a:p>
            <a:pPr lvl="3">
              <a:buClr>
                <a:schemeClr val="accent2"/>
              </a:buClr>
            </a:pPr>
            <a:r>
              <a:rPr lang="en-US" noProof="0"/>
              <a:t>Fourth level</a:t>
            </a:r>
          </a:p>
          <a:p>
            <a:pPr lvl="4">
              <a:buClr>
                <a:schemeClr val="accent2"/>
              </a:buClr>
            </a:pPr>
            <a:r>
              <a:rPr lang="en-US" noProof="0"/>
              <a:t>Fifth level</a:t>
            </a:r>
          </a:p>
        </p:txBody>
      </p:sp>
      <p:sp>
        <p:nvSpPr>
          <p:cNvPr id="19" name="Text Placeholder 4">
            <a:extLst>
              <a:ext uri="{FF2B5EF4-FFF2-40B4-BE49-F238E27FC236}">
                <a16:creationId xmlns:a16="http://schemas.microsoft.com/office/drawing/2014/main" id="{47CDC5A2-8836-4ED3-8E78-18C24853D882}"/>
              </a:ext>
            </a:extLst>
          </p:cNvPr>
          <p:cNvSpPr>
            <a:spLocks noGrp="1"/>
          </p:cNvSpPr>
          <p:nvPr userDrawn="1">
            <p:ph type="body" sz="quarter" idx="14"/>
          </p:nvPr>
        </p:nvSpPr>
        <p:spPr>
          <a:xfrm>
            <a:off x="6186713" y="2104888"/>
            <a:ext cx="5475600" cy="781188"/>
          </a:xfrm>
          <a:prstGeom prst="rect">
            <a:avLst/>
          </a:prstGeom>
        </p:spPr>
        <p:txBody>
          <a:bodyPr anchor="b">
            <a:normAutofit/>
          </a:bodyPr>
          <a:lstStyle>
            <a:lvl1pPr marL="0" indent="0">
              <a:lnSpc>
                <a:spcPct val="100000"/>
              </a:lnSpc>
              <a:buNone/>
              <a:defRPr sz="2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0" name="Content Placeholder 5" title="Bullet Points">
            <a:extLst>
              <a:ext uri="{FF2B5EF4-FFF2-40B4-BE49-F238E27FC236}">
                <a16:creationId xmlns:a16="http://schemas.microsoft.com/office/drawing/2014/main" id="{D957FBD7-2C3C-4DD1-954F-DF1E007BE590}"/>
              </a:ext>
            </a:extLst>
          </p:cNvPr>
          <p:cNvSpPr>
            <a:spLocks noGrp="1"/>
          </p:cNvSpPr>
          <p:nvPr userDrawn="1">
            <p:ph sz="quarter" idx="15"/>
          </p:nvPr>
        </p:nvSpPr>
        <p:spPr>
          <a:xfrm>
            <a:off x="6186713" y="2886076"/>
            <a:ext cx="5475600" cy="3232149"/>
          </a:xfrm>
          <a:prstGeom prst="rect">
            <a:avLst/>
          </a:prstGeom>
        </p:spPr>
        <p:txBody>
          <a:bodyPr>
            <a:normAutofit/>
          </a:bodyPr>
          <a:lstStyle>
            <a:lvl1pPr>
              <a:defRPr lang="en-US" dirty="0">
                <a:solidFill>
                  <a:schemeClr val="bg1"/>
                </a:solidFill>
              </a:defRPr>
            </a:lvl1pPr>
            <a:lvl2pPr>
              <a:defRPr lang="en-US" dirty="0">
                <a:solidFill>
                  <a:schemeClr val="bg1"/>
                </a:solidFill>
              </a:defRPr>
            </a:lvl2pPr>
            <a:lvl3pPr>
              <a:defRPr lang="en-US" dirty="0">
                <a:solidFill>
                  <a:schemeClr val="bg1"/>
                </a:solidFill>
              </a:defRPr>
            </a:lvl3pPr>
            <a:lvl4pPr>
              <a:defRPr lang="en-US" dirty="0">
                <a:solidFill>
                  <a:schemeClr val="bg1"/>
                </a:solidFill>
              </a:defRPr>
            </a:lvl4pPr>
            <a:lvl5pPr>
              <a:defRPr lang="en-IN" dirty="0">
                <a:solidFill>
                  <a:schemeClr val="bg1"/>
                </a:solidFill>
              </a:defRPr>
            </a:lvl5pPr>
          </a:lstStyle>
          <a:p>
            <a:pPr lvl="0">
              <a:buClr>
                <a:schemeClr val="accent2"/>
              </a:buClr>
            </a:pPr>
            <a:r>
              <a:rPr lang="en-US" noProof="0"/>
              <a:t>Edit Master text styles</a:t>
            </a:r>
          </a:p>
          <a:p>
            <a:pPr lvl="1">
              <a:buClr>
                <a:schemeClr val="accent2"/>
              </a:buClr>
            </a:pPr>
            <a:r>
              <a:rPr lang="en-US" noProof="0"/>
              <a:t>Second level</a:t>
            </a:r>
          </a:p>
          <a:p>
            <a:pPr lvl="2">
              <a:buClr>
                <a:schemeClr val="accent2"/>
              </a:buClr>
            </a:pPr>
            <a:r>
              <a:rPr lang="en-US" noProof="0"/>
              <a:t>Third level</a:t>
            </a:r>
          </a:p>
          <a:p>
            <a:pPr lvl="3">
              <a:buClr>
                <a:schemeClr val="accent2"/>
              </a:buClr>
            </a:pPr>
            <a:r>
              <a:rPr lang="en-US" noProof="0"/>
              <a:t>Fourth level</a:t>
            </a:r>
          </a:p>
          <a:p>
            <a:pPr lvl="4">
              <a:buClr>
                <a:schemeClr val="accent2"/>
              </a:buClr>
            </a:pPr>
            <a:r>
              <a:rPr lang="en-US" noProof="0"/>
              <a:t>Fifth level</a:t>
            </a:r>
          </a:p>
        </p:txBody>
      </p:sp>
      <p:sp>
        <p:nvSpPr>
          <p:cNvPr id="24" name="Text Placeholder 4" title="Subtitle">
            <a:extLst>
              <a:ext uri="{FF2B5EF4-FFF2-40B4-BE49-F238E27FC236}">
                <a16:creationId xmlns:a16="http://schemas.microsoft.com/office/drawing/2014/main" id="{77DB65FF-A89E-4562-8251-2BB63EFDD28E}"/>
              </a:ext>
            </a:extLst>
          </p:cNvPr>
          <p:cNvSpPr>
            <a:spLocks noGrp="1"/>
          </p:cNvSpPr>
          <p:nvPr userDrawn="1">
            <p:ph type="body" sz="quarter" idx="16" hasCustomPrompt="1"/>
          </p:nvPr>
        </p:nvSpPr>
        <p:spPr>
          <a:xfrm>
            <a:off x="520493" y="1376932"/>
            <a:ext cx="7368596" cy="608895"/>
          </a:xfrm>
          <a:prstGeom prst="rect">
            <a:avLst/>
          </a:prstGeom>
        </p:spPr>
        <p:txBody>
          <a:bodyPr/>
          <a:lstStyle>
            <a:lvl1pPr marL="0" indent="0">
              <a:buNone/>
              <a:defRPr sz="2000" spc="300">
                <a:solidFill>
                  <a:schemeClr val="bg1"/>
                </a:solidFill>
              </a:defRPr>
            </a:lvl1pPr>
            <a:lvl2pPr marL="457200" indent="0">
              <a:buNone/>
              <a:defRPr/>
            </a:lvl2pPr>
          </a:lstStyle>
          <a:p>
            <a:pPr lvl="0"/>
            <a:r>
              <a:rPr lang="en-US" noProof="0"/>
              <a:t>CLICK TO SUBTITLE STYLE</a:t>
            </a: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userDrawn="1">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Tree>
    <p:extLst>
      <p:ext uri="{BB962C8B-B14F-4D97-AF65-F5344CB8AC3E}">
        <p14:creationId xmlns:p14="http://schemas.microsoft.com/office/powerpoint/2010/main" val="32565402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har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FB39FF5-7AF5-4963-9346-2640496A3302}"/>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8" name="Group 27">
            <a:extLst>
              <a:ext uri="{FF2B5EF4-FFF2-40B4-BE49-F238E27FC236}">
                <a16:creationId xmlns:a16="http://schemas.microsoft.com/office/drawing/2014/main" id="{5806E656-313A-47B1-B381-D004200F7A01}"/>
              </a:ext>
            </a:extLst>
          </p:cNvPr>
          <p:cNvGrpSpPr/>
          <p:nvPr userDrawn="1"/>
        </p:nvGrpSpPr>
        <p:grpSpPr>
          <a:xfrm flipH="1">
            <a:off x="7561328" y="0"/>
            <a:ext cx="4831840" cy="3541007"/>
            <a:chOff x="-192127" y="-2"/>
            <a:chExt cx="4831840" cy="3367272"/>
          </a:xfrm>
        </p:grpSpPr>
        <p:sp>
          <p:nvSpPr>
            <p:cNvPr id="29" name="Diagonal Stripe 28">
              <a:extLst>
                <a:ext uri="{FF2B5EF4-FFF2-40B4-BE49-F238E27FC236}">
                  <a16:creationId xmlns:a16="http://schemas.microsoft.com/office/drawing/2014/main" id="{65F8E2DA-4BB4-4421-9172-A11AF38DFEF4}"/>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30" name="Straight Connector 29">
              <a:extLst>
                <a:ext uri="{FF2B5EF4-FFF2-40B4-BE49-F238E27FC236}">
                  <a16:creationId xmlns:a16="http://schemas.microsoft.com/office/drawing/2014/main" id="{6EDB47F2-B6A7-40B4-8A2C-06719F75C085}"/>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Parallelogram 30">
              <a:extLst>
                <a:ext uri="{FF2B5EF4-FFF2-40B4-BE49-F238E27FC236}">
                  <a16:creationId xmlns:a16="http://schemas.microsoft.com/office/drawing/2014/main" id="{B188E7A9-2351-4B68-98B8-10099CB39CD2}"/>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3" name="Parallelogram 32">
            <a:extLst>
              <a:ext uri="{FF2B5EF4-FFF2-40B4-BE49-F238E27FC236}">
                <a16:creationId xmlns:a16="http://schemas.microsoft.com/office/drawing/2014/main" id="{F088C182-BF10-45B2-B159-7702E00D31D4}"/>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4" name="Text Placeholder 4" title="Subtitle">
            <a:extLst>
              <a:ext uri="{FF2B5EF4-FFF2-40B4-BE49-F238E27FC236}">
                <a16:creationId xmlns:a16="http://schemas.microsoft.com/office/drawing/2014/main" id="{FB561B16-2788-452A-B7AF-A482256DCDF2}"/>
              </a:ext>
            </a:extLst>
          </p:cNvPr>
          <p:cNvSpPr>
            <a:spLocks noGrp="1"/>
          </p:cNvSpPr>
          <p:nvPr>
            <p:ph type="body" sz="quarter" idx="16" hasCustomPrompt="1"/>
          </p:nvPr>
        </p:nvSpPr>
        <p:spPr>
          <a:xfrm>
            <a:off x="520493" y="1376932"/>
            <a:ext cx="7368596" cy="608895"/>
          </a:xfrm>
          <a:prstGeom prst="rect">
            <a:avLst/>
          </a:prstGeom>
        </p:spPr>
        <p:txBody>
          <a:bodyPr/>
          <a:lstStyle>
            <a:lvl1pPr marL="0" indent="0">
              <a:buNone/>
              <a:defRPr sz="2000" spc="300">
                <a:solidFill>
                  <a:schemeClr val="bg1"/>
                </a:solidFill>
              </a:defRPr>
            </a:lvl1pPr>
            <a:lvl2pPr marL="457200" indent="0">
              <a:buNone/>
              <a:defRPr/>
            </a:lvl2pPr>
          </a:lstStyle>
          <a:p>
            <a:pPr lvl="0"/>
            <a:r>
              <a:rPr lang="en-US" noProof="0"/>
              <a:t>CLICK TO SUBTITLE STYLE</a:t>
            </a:r>
          </a:p>
        </p:txBody>
      </p:sp>
      <p:sp>
        <p:nvSpPr>
          <p:cNvPr id="2" name="Footer Placeholder 1">
            <a:extLst>
              <a:ext uri="{FF2B5EF4-FFF2-40B4-BE49-F238E27FC236}">
                <a16:creationId xmlns:a16="http://schemas.microsoft.com/office/drawing/2014/main" id="{D6990C03-1647-2044-B335-6F5F19E4E5FC}"/>
              </a:ext>
            </a:extLst>
          </p:cNvPr>
          <p:cNvSpPr>
            <a:spLocks noGrp="1"/>
          </p:cNvSpPr>
          <p:nvPr>
            <p:ph type="ftr" sz="quarter" idx="17"/>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4F03A7CC-E6DC-1544-BE55-15EC1718B77C}"/>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17" name="Title 1" title="Title ">
            <a:extLst>
              <a:ext uri="{FF2B5EF4-FFF2-40B4-BE49-F238E27FC236}">
                <a16:creationId xmlns:a16="http://schemas.microsoft.com/office/drawing/2014/main" id="{BDEC780E-6412-1344-A62E-6B84E9CCB678}"/>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5" name="Text Placeholder 4">
            <a:extLst>
              <a:ext uri="{FF2B5EF4-FFF2-40B4-BE49-F238E27FC236}">
                <a16:creationId xmlns:a16="http://schemas.microsoft.com/office/drawing/2014/main" id="{2C82AC85-33B6-2B49-8BF4-08414444375C}"/>
              </a:ext>
            </a:extLst>
          </p:cNvPr>
          <p:cNvSpPr>
            <a:spLocks noGrp="1"/>
          </p:cNvSpPr>
          <p:nvPr>
            <p:ph type="body" sz="quarter" idx="19" hasCustomPrompt="1"/>
          </p:nvPr>
        </p:nvSpPr>
        <p:spPr>
          <a:xfrm>
            <a:off x="531814" y="2005762"/>
            <a:ext cx="5225764" cy="4083888"/>
          </a:xfrm>
          <a:prstGeom prst="rect">
            <a:avLst/>
          </a:prstGeom>
        </p:spPr>
        <p:txBody>
          <a:bodyPr/>
          <a:lstStyle>
            <a:lvl1pPr marL="0" indent="0">
              <a:buNone/>
              <a:defRPr sz="2400">
                <a:solidFill>
                  <a:schemeClr val="bg1"/>
                </a:solidFill>
              </a:defRPr>
            </a:lvl1pPr>
            <a:lvl2pPr marL="457200" indent="0">
              <a:buNone/>
              <a:defRPr sz="2400">
                <a:solidFill>
                  <a:schemeClr val="bg1"/>
                </a:solidFill>
              </a:defRPr>
            </a:lvl2pPr>
            <a:lvl3pPr marL="914400" indent="0">
              <a:buNone/>
              <a:defRPr sz="2400">
                <a:solidFill>
                  <a:schemeClr val="bg1"/>
                </a:solidFill>
              </a:defRPr>
            </a:lvl3pPr>
            <a:lvl4pPr marL="1371600" indent="0">
              <a:buNone/>
              <a:defRPr sz="2400">
                <a:solidFill>
                  <a:schemeClr val="bg1"/>
                </a:solidFill>
              </a:defRPr>
            </a:lvl4pPr>
            <a:lvl5pPr marL="1828800" indent="0">
              <a:buNone/>
              <a:defRPr sz="2400">
                <a:solidFill>
                  <a:schemeClr val="bg1"/>
                </a:solidFill>
              </a:defRPr>
            </a:lvl5pPr>
          </a:lstStyle>
          <a:p>
            <a:pPr lvl="0"/>
            <a:r>
              <a:rPr lang="en-US" noProof="0"/>
              <a:t>Text here</a:t>
            </a:r>
          </a:p>
        </p:txBody>
      </p:sp>
      <p:sp>
        <p:nvSpPr>
          <p:cNvPr id="20" name="Chart Placeholder 2" title="Chart">
            <a:extLst>
              <a:ext uri="{FF2B5EF4-FFF2-40B4-BE49-F238E27FC236}">
                <a16:creationId xmlns:a16="http://schemas.microsoft.com/office/drawing/2014/main" id="{0EF0FD2A-B62A-4931-846D-2602DED26606}"/>
              </a:ext>
            </a:extLst>
          </p:cNvPr>
          <p:cNvSpPr>
            <a:spLocks noGrp="1"/>
          </p:cNvSpPr>
          <p:nvPr>
            <p:ph type="chart" sz="quarter" idx="10"/>
          </p:nvPr>
        </p:nvSpPr>
        <p:spPr>
          <a:xfrm>
            <a:off x="5796114" y="2005762"/>
            <a:ext cx="5719397" cy="4084470"/>
          </a:xfrm>
          <a:prstGeom prst="rect">
            <a:avLst/>
          </a:prstGeom>
        </p:spPr>
        <p:txBody>
          <a:bodyPr vert="horz" lIns="91420" tIns="45710" rIns="91420" bIns="45710">
            <a:noAutofit/>
          </a:bodyPr>
          <a:lstStyle>
            <a:lvl1pPr marL="0" indent="0" algn="ctr">
              <a:buNone/>
              <a:defRPr sz="2000" b="0" i="0">
                <a:solidFill>
                  <a:schemeClr val="bg1"/>
                </a:solidFill>
                <a:latin typeface="+mn-lt"/>
                <a:cs typeface="CiscoSans ExtraLight"/>
              </a:defRPr>
            </a:lvl1pPr>
          </a:lstStyle>
          <a:p>
            <a:pPr lvl="0"/>
            <a:r>
              <a:rPr lang="en-US" noProof="0"/>
              <a:t>Click icon to add chart</a:t>
            </a:r>
            <a:endParaRPr lang="en-US" noProof="0" dirty="0"/>
          </a:p>
        </p:txBody>
      </p:sp>
    </p:spTree>
    <p:extLst>
      <p:ext uri="{BB962C8B-B14F-4D97-AF65-F5344CB8AC3E}">
        <p14:creationId xmlns:p14="http://schemas.microsoft.com/office/powerpoint/2010/main" val="2200477079"/>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9EF72CE-34D2-4581-98D2-89218BC1B4E4}"/>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6" name="Group 25">
            <a:extLst>
              <a:ext uri="{FF2B5EF4-FFF2-40B4-BE49-F238E27FC236}">
                <a16:creationId xmlns:a16="http://schemas.microsoft.com/office/drawing/2014/main" id="{36C8A74F-FDDF-48E8-AC2B-A5BD59D7D6A3}"/>
              </a:ext>
            </a:extLst>
          </p:cNvPr>
          <p:cNvGrpSpPr/>
          <p:nvPr userDrawn="1"/>
        </p:nvGrpSpPr>
        <p:grpSpPr>
          <a:xfrm flipH="1">
            <a:off x="7561328" y="0"/>
            <a:ext cx="4831840" cy="3541007"/>
            <a:chOff x="-192127" y="-2"/>
            <a:chExt cx="4831840" cy="3367272"/>
          </a:xfrm>
        </p:grpSpPr>
        <p:sp>
          <p:nvSpPr>
            <p:cNvPr id="27" name="Diagonal Stripe 26">
              <a:extLst>
                <a:ext uri="{FF2B5EF4-FFF2-40B4-BE49-F238E27FC236}">
                  <a16:creationId xmlns:a16="http://schemas.microsoft.com/office/drawing/2014/main" id="{2D5247F3-E6EB-4003-B1FD-F6200F0738E5}"/>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E9B7D995-9FB8-4461-8AAA-FA8B9A145B6B}"/>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Parallelogram 32">
              <a:extLst>
                <a:ext uri="{FF2B5EF4-FFF2-40B4-BE49-F238E27FC236}">
                  <a16:creationId xmlns:a16="http://schemas.microsoft.com/office/drawing/2014/main" id="{849B962F-68BC-4B89-B4D8-D862517534DF}"/>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6" name="Parallelogram 35">
            <a:extLst>
              <a:ext uri="{FF2B5EF4-FFF2-40B4-BE49-F238E27FC236}">
                <a16:creationId xmlns:a16="http://schemas.microsoft.com/office/drawing/2014/main" id="{8006416B-866C-47E5-8480-109B40F9EAA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7" name="Text Placeholder 4" title="Subtitle">
            <a:extLst>
              <a:ext uri="{FF2B5EF4-FFF2-40B4-BE49-F238E27FC236}">
                <a16:creationId xmlns:a16="http://schemas.microsoft.com/office/drawing/2014/main" id="{FE79FAE9-2A8C-46BA-8738-44CBCF7294A9}"/>
              </a:ext>
            </a:extLst>
          </p:cNvPr>
          <p:cNvSpPr>
            <a:spLocks noGrp="1"/>
          </p:cNvSpPr>
          <p:nvPr>
            <p:ph type="body" sz="quarter" idx="16" hasCustomPrompt="1"/>
          </p:nvPr>
        </p:nvSpPr>
        <p:spPr>
          <a:xfrm>
            <a:off x="520493" y="1376932"/>
            <a:ext cx="7368596" cy="608895"/>
          </a:xfrm>
          <a:prstGeom prst="rect">
            <a:avLst/>
          </a:prstGeom>
        </p:spPr>
        <p:txBody>
          <a:bodyPr/>
          <a:lstStyle>
            <a:lvl1pPr marL="0" indent="0">
              <a:buNone/>
              <a:defRPr sz="2000" spc="300">
                <a:solidFill>
                  <a:schemeClr val="bg1"/>
                </a:solidFill>
              </a:defRPr>
            </a:lvl1pPr>
            <a:lvl2pPr marL="457200" indent="0">
              <a:buNone/>
              <a:defRPr/>
            </a:lvl2pPr>
          </a:lstStyle>
          <a:p>
            <a:pPr lvl="0"/>
            <a:r>
              <a:rPr lang="en-US" noProof="0"/>
              <a:t>CLICK TO SUBTITLE STYLE</a:t>
            </a:r>
          </a:p>
        </p:txBody>
      </p:sp>
      <p:sp>
        <p:nvSpPr>
          <p:cNvPr id="2" name="Footer Placeholder 1">
            <a:extLst>
              <a:ext uri="{FF2B5EF4-FFF2-40B4-BE49-F238E27FC236}">
                <a16:creationId xmlns:a16="http://schemas.microsoft.com/office/drawing/2014/main" id="{5750A33E-CEFE-4D43-9554-513B01B1D3D9}"/>
              </a:ext>
            </a:extLst>
          </p:cNvPr>
          <p:cNvSpPr>
            <a:spLocks noGrp="1"/>
          </p:cNvSpPr>
          <p:nvPr>
            <p:ph type="ftr" sz="quarter" idx="17"/>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4A960C75-8FA7-5740-9388-2B5112B2C5B9}"/>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17" name="Title 1" title="Title ">
            <a:extLst>
              <a:ext uri="{FF2B5EF4-FFF2-40B4-BE49-F238E27FC236}">
                <a16:creationId xmlns:a16="http://schemas.microsoft.com/office/drawing/2014/main" id="{0F525D04-A814-7A4D-9732-11097EA76257}"/>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15" name="Table Placeholder 11" title="Table">
            <a:extLst>
              <a:ext uri="{FF2B5EF4-FFF2-40B4-BE49-F238E27FC236}">
                <a16:creationId xmlns:a16="http://schemas.microsoft.com/office/drawing/2014/main" id="{7CD3E31F-0AF8-4EB8-B6FA-BD95A2EDA63B}"/>
              </a:ext>
            </a:extLst>
          </p:cNvPr>
          <p:cNvSpPr>
            <a:spLocks noGrp="1"/>
          </p:cNvSpPr>
          <p:nvPr>
            <p:ph type="tbl" sz="quarter" idx="12"/>
          </p:nvPr>
        </p:nvSpPr>
        <p:spPr>
          <a:xfrm>
            <a:off x="531378" y="2664803"/>
            <a:ext cx="10993375" cy="3433180"/>
          </a:xfrm>
          <a:prstGeom prst="rect">
            <a:avLst/>
          </a:prstGeom>
        </p:spPr>
        <p:txBody>
          <a:bodyPr lIns="91420" tIns="45710" rIns="91420" bIns="45710">
            <a:noAutofit/>
          </a:bodyPr>
          <a:lstStyle>
            <a:lvl1pPr marL="0" indent="0" algn="ctr">
              <a:buNone/>
              <a:defRPr sz="2000" baseline="0">
                <a:solidFill>
                  <a:schemeClr val="bg1"/>
                </a:solidFill>
                <a:latin typeface="+mn-lt"/>
              </a:defRPr>
            </a:lvl1pPr>
          </a:lstStyle>
          <a:p>
            <a:pPr lvl="0"/>
            <a:r>
              <a:rPr lang="en-US" noProof="0"/>
              <a:t>Click icon to add table</a:t>
            </a:r>
            <a:endParaRPr lang="en-US" noProof="0" dirty="0"/>
          </a:p>
        </p:txBody>
      </p:sp>
    </p:spTree>
    <p:extLst>
      <p:ext uri="{BB962C8B-B14F-4D97-AF65-F5344CB8AC3E}">
        <p14:creationId xmlns:p14="http://schemas.microsoft.com/office/powerpoint/2010/main" val="3415060917"/>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AFD81C-E6E5-4292-828B-BD147E6DEAB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Right Triangle 3">
            <a:extLst>
              <a:ext uri="{FF2B5EF4-FFF2-40B4-BE49-F238E27FC236}">
                <a16:creationId xmlns:a16="http://schemas.microsoft.com/office/drawing/2014/main" id="{79ED029D-F488-47E5-B064-0E35B31D23A5}"/>
              </a:ext>
            </a:extLst>
          </p:cNvPr>
          <p:cNvSpPr/>
          <p:nvPr userDrawn="1"/>
        </p:nvSpPr>
        <p:spPr>
          <a:xfrm flipV="1">
            <a:off x="0" y="-5"/>
            <a:ext cx="11747500" cy="6299203"/>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Picture Placeholder 31" title="Image">
            <a:extLst>
              <a:ext uri="{FF2B5EF4-FFF2-40B4-BE49-F238E27FC236}">
                <a16:creationId xmlns:a16="http://schemas.microsoft.com/office/drawing/2014/main" id="{D683190A-95C6-428D-AEE4-FC8350C3246D}"/>
              </a:ext>
            </a:extLst>
          </p:cNvPr>
          <p:cNvSpPr>
            <a:spLocks noGrp="1"/>
          </p:cNvSpPr>
          <p:nvPr>
            <p:ph type="pic" sz="quarter" idx="13" hasCustomPrompt="1"/>
          </p:nvPr>
        </p:nvSpPr>
        <p:spPr>
          <a:xfrm>
            <a:off x="359229" y="326570"/>
            <a:ext cx="11473542" cy="6204859"/>
          </a:xfrm>
          <a:prstGeom prst="rect">
            <a:avLst/>
          </a:prstGeom>
          <a:solidFill>
            <a:schemeClr val="bg1">
              <a:lumMod val="85000"/>
            </a:schemeClr>
          </a:solidFill>
        </p:spPr>
        <p:txBody>
          <a:bodyPr lIns="0" tIns="0" anchor="ctr"/>
          <a:lstStyle>
            <a:lvl1pPr marL="0" indent="0" algn="ctr">
              <a:buNone/>
              <a:defRPr sz="1100" i="1">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cxnSp>
        <p:nvCxnSpPr>
          <p:cNvPr id="6" name="Straight Connector 5">
            <a:extLst>
              <a:ext uri="{FF2B5EF4-FFF2-40B4-BE49-F238E27FC236}">
                <a16:creationId xmlns:a16="http://schemas.microsoft.com/office/drawing/2014/main" id="{F78F4957-6DDE-40CE-9D33-00B1434FA085}"/>
              </a:ext>
            </a:extLst>
          </p:cNvPr>
          <p:cNvCxnSpPr>
            <a:cxnSpLocks/>
          </p:cNvCxnSpPr>
          <p:nvPr userDrawn="1"/>
        </p:nvCxnSpPr>
        <p:spPr>
          <a:xfrm flipV="1">
            <a:off x="0" y="5344886"/>
            <a:ext cx="2362200" cy="12409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itle 1" title="Title ">
            <a:extLst>
              <a:ext uri="{FF2B5EF4-FFF2-40B4-BE49-F238E27FC236}">
                <a16:creationId xmlns:a16="http://schemas.microsoft.com/office/drawing/2014/main" id="{D9A8085F-72C4-4DFB-813E-C5666B0CCF3A}"/>
              </a:ext>
            </a:extLst>
          </p:cNvPr>
          <p:cNvSpPr>
            <a:spLocks noGrp="1"/>
          </p:cNvSpPr>
          <p:nvPr>
            <p:ph type="title" hasCustomPrompt="1"/>
          </p:nvPr>
        </p:nvSpPr>
        <p:spPr>
          <a:xfrm>
            <a:off x="359229" y="558802"/>
            <a:ext cx="8333222" cy="939798"/>
          </a:xfrm>
          <a:prstGeom prst="rect">
            <a:avLst/>
          </a:prstGeom>
          <a:solidFill>
            <a:schemeClr val="bg1">
              <a:alpha val="90000"/>
            </a:schemeClr>
          </a:solidFill>
        </p:spPr>
        <p:txBody>
          <a:bodyPr lIns="288000" anchor="ctr">
            <a:normAutofit/>
          </a:bodyPr>
          <a:lstStyle>
            <a:lvl1pPr>
              <a:defRPr sz="3600" b="1">
                <a:solidFill>
                  <a:schemeClr val="tx1"/>
                </a:solidFill>
              </a:defRPr>
            </a:lvl1pPr>
          </a:lstStyle>
          <a:p>
            <a:r>
              <a:rPr lang="en-US" noProof="0"/>
              <a:t>Add Caption Here</a:t>
            </a:r>
          </a:p>
        </p:txBody>
      </p:sp>
    </p:spTree>
    <p:extLst>
      <p:ext uri="{BB962C8B-B14F-4D97-AF65-F5344CB8AC3E}">
        <p14:creationId xmlns:p14="http://schemas.microsoft.com/office/powerpoint/2010/main" val="42375767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0A6720D-B182-4290-BD91-1D1E4D930603}"/>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Text Placeholder 3">
            <a:extLst>
              <a:ext uri="{FF2B5EF4-FFF2-40B4-BE49-F238E27FC236}">
                <a16:creationId xmlns:a16="http://schemas.microsoft.com/office/drawing/2014/main" id="{A488AB73-8058-4FB5-9619-FCECCA9F3941}"/>
              </a:ext>
            </a:extLst>
          </p:cNvPr>
          <p:cNvSpPr>
            <a:spLocks noGrp="1"/>
          </p:cNvSpPr>
          <p:nvPr>
            <p:ph type="body" sz="quarter" idx="15" hasCustomPrompt="1"/>
          </p:nvPr>
        </p:nvSpPr>
        <p:spPr>
          <a:xfrm>
            <a:off x="6822929" y="3461163"/>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US" noProof="0"/>
              <a:t>Name</a:t>
            </a:r>
          </a:p>
        </p:txBody>
      </p:sp>
      <p:sp>
        <p:nvSpPr>
          <p:cNvPr id="10" name="Text Placeholder 4">
            <a:extLst>
              <a:ext uri="{FF2B5EF4-FFF2-40B4-BE49-F238E27FC236}">
                <a16:creationId xmlns:a16="http://schemas.microsoft.com/office/drawing/2014/main" id="{359BE165-3EB5-4C11-8B53-6E98C0BC2E65}"/>
              </a:ext>
            </a:extLst>
          </p:cNvPr>
          <p:cNvSpPr>
            <a:spLocks noGrp="1"/>
          </p:cNvSpPr>
          <p:nvPr>
            <p:ph type="body" sz="quarter" idx="16" hasCustomPrompt="1"/>
          </p:nvPr>
        </p:nvSpPr>
        <p:spPr>
          <a:xfrm>
            <a:off x="6822929" y="3839451"/>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US" noProof="0"/>
              <a:t>Phone Number</a:t>
            </a:r>
          </a:p>
        </p:txBody>
      </p:sp>
      <p:sp>
        <p:nvSpPr>
          <p:cNvPr id="11" name="Text Placeholder 5">
            <a:extLst>
              <a:ext uri="{FF2B5EF4-FFF2-40B4-BE49-F238E27FC236}">
                <a16:creationId xmlns:a16="http://schemas.microsoft.com/office/drawing/2014/main" id="{79D05293-35AD-495F-A7AE-942398090B15}"/>
              </a:ext>
            </a:extLst>
          </p:cNvPr>
          <p:cNvSpPr>
            <a:spLocks noGrp="1"/>
          </p:cNvSpPr>
          <p:nvPr>
            <p:ph type="body" sz="quarter" idx="17" hasCustomPrompt="1"/>
          </p:nvPr>
        </p:nvSpPr>
        <p:spPr>
          <a:xfrm>
            <a:off x="6822928" y="4216669"/>
            <a:ext cx="3445783" cy="289070"/>
          </a:xfrm>
          <a:prstGeom prst="rect">
            <a:avLst/>
          </a:prstGeom>
        </p:spPr>
        <p:txBody>
          <a:bodyPr/>
          <a:lstStyle>
            <a:lvl1pPr marL="0" indent="0">
              <a:buNone/>
              <a:defRPr sz="1800">
                <a:latin typeface="+mn-lt"/>
                <a:cs typeface="Calibri Light" panose="020F0302020204030204" pitchFamily="34" charset="0"/>
              </a:defRPr>
            </a:lvl1pPr>
          </a:lstStyle>
          <a:p>
            <a:r>
              <a:rPr lang="en-US" noProof="0"/>
              <a:t>Email </a:t>
            </a:r>
          </a:p>
        </p:txBody>
      </p:sp>
      <p:sp>
        <p:nvSpPr>
          <p:cNvPr id="13" name="Text Placeholder 21">
            <a:extLst>
              <a:ext uri="{FF2B5EF4-FFF2-40B4-BE49-F238E27FC236}">
                <a16:creationId xmlns:a16="http://schemas.microsoft.com/office/drawing/2014/main" id="{997A03F2-8D8A-4425-9F56-66DB33CE11A1}"/>
              </a:ext>
            </a:extLst>
          </p:cNvPr>
          <p:cNvSpPr>
            <a:spLocks noGrp="1"/>
          </p:cNvSpPr>
          <p:nvPr>
            <p:ph type="body" sz="quarter" idx="18" hasCustomPrompt="1"/>
          </p:nvPr>
        </p:nvSpPr>
        <p:spPr>
          <a:xfrm>
            <a:off x="6822929" y="4594957"/>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US" noProof="0"/>
              <a:t>Company Website</a:t>
            </a:r>
          </a:p>
        </p:txBody>
      </p:sp>
      <p:sp>
        <p:nvSpPr>
          <p:cNvPr id="14" name="Shape 4157">
            <a:extLst>
              <a:ext uri="{FF2B5EF4-FFF2-40B4-BE49-F238E27FC236}">
                <a16:creationId xmlns:a16="http://schemas.microsoft.com/office/drawing/2014/main" id="{A30A8F28-98F4-425F-A750-78192A157DF4}"/>
              </a:ext>
            </a:extLst>
          </p:cNvPr>
          <p:cNvSpPr/>
          <p:nvPr userDrawn="1"/>
        </p:nvSpPr>
        <p:spPr>
          <a:xfrm>
            <a:off x="6458938" y="3505247"/>
            <a:ext cx="258875" cy="258875"/>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15" name="Shape 4186">
            <a:extLst>
              <a:ext uri="{FF2B5EF4-FFF2-40B4-BE49-F238E27FC236}">
                <a16:creationId xmlns:a16="http://schemas.microsoft.com/office/drawing/2014/main" id="{2F84D399-8148-4E86-A1E4-BE7D1D81383A}"/>
              </a:ext>
            </a:extLst>
          </p:cNvPr>
          <p:cNvSpPr/>
          <p:nvPr userDrawn="1"/>
        </p:nvSpPr>
        <p:spPr>
          <a:xfrm>
            <a:off x="6507622" y="3897986"/>
            <a:ext cx="161507" cy="296095"/>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19" name="Shape 4379">
            <a:extLst>
              <a:ext uri="{FF2B5EF4-FFF2-40B4-BE49-F238E27FC236}">
                <a16:creationId xmlns:a16="http://schemas.microsoft.com/office/drawing/2014/main" id="{E4408FF8-E342-42F8-BBE9-1220822B5E99}"/>
              </a:ext>
            </a:extLst>
          </p:cNvPr>
          <p:cNvSpPr/>
          <p:nvPr userDrawn="1"/>
        </p:nvSpPr>
        <p:spPr>
          <a:xfrm>
            <a:off x="6458938" y="4327945"/>
            <a:ext cx="258875" cy="188273"/>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20" name="Shape 4487">
            <a:extLst>
              <a:ext uri="{FF2B5EF4-FFF2-40B4-BE49-F238E27FC236}">
                <a16:creationId xmlns:a16="http://schemas.microsoft.com/office/drawing/2014/main" id="{11D27456-C005-4109-9E74-0B692200A0B3}"/>
              </a:ext>
            </a:extLst>
          </p:cNvPr>
          <p:cNvSpPr/>
          <p:nvPr userDrawn="1"/>
        </p:nvSpPr>
        <p:spPr>
          <a:xfrm>
            <a:off x="6471716" y="4650082"/>
            <a:ext cx="233318" cy="233318"/>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21" name="Right Triangle 20">
            <a:extLst>
              <a:ext uri="{FF2B5EF4-FFF2-40B4-BE49-F238E27FC236}">
                <a16:creationId xmlns:a16="http://schemas.microsoft.com/office/drawing/2014/main" id="{FDDD2B84-3CB9-4567-8C91-C538E8A1C89F}"/>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2" name="Straight Connector 21">
            <a:extLst>
              <a:ext uri="{FF2B5EF4-FFF2-40B4-BE49-F238E27FC236}">
                <a16:creationId xmlns:a16="http://schemas.microsoft.com/office/drawing/2014/main" id="{34EF3020-1476-41B1-9FE7-B476A25C53D3}"/>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1B64EC3-B232-415D-8E27-EB3E24D13922}"/>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261CE2F-F199-4242-AC6C-692676B81FF1}"/>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Picture Placeholder 24">
            <a:extLst>
              <a:ext uri="{FF2B5EF4-FFF2-40B4-BE49-F238E27FC236}">
                <a16:creationId xmlns:a16="http://schemas.microsoft.com/office/drawing/2014/main" id="{89C0506D-0CA6-4583-9D04-24E7F4D16AD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oAutofit/>
          </a:bodyPr>
          <a:lstStyle>
            <a:lvl1pPr marL="0" indent="0">
              <a:buNone/>
              <a:defRPr>
                <a:solidFill>
                  <a:schemeClr val="bg1"/>
                </a:solidFill>
              </a:defRPr>
            </a:lvl1pPr>
          </a:lstStyle>
          <a:p>
            <a:r>
              <a:rPr lang="en-US" noProof="0"/>
              <a:t>Click icon to add picture</a:t>
            </a:r>
            <a:endParaRPr lang="en-US" noProof="0" dirty="0"/>
          </a:p>
        </p:txBody>
      </p: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1821022"/>
            <a:ext cx="4853573" cy="1616252"/>
          </a:xfrm>
          <a:prstGeom prst="rect">
            <a:avLst/>
          </a:prstGeom>
        </p:spPr>
        <p:txBody>
          <a:bodyPr anchor="b">
            <a:normAutofit/>
          </a:bodyPr>
          <a:lstStyle>
            <a:lvl1pPr algn="l">
              <a:defRPr sz="4300" b="1">
                <a:solidFill>
                  <a:schemeClr val="accent1"/>
                </a:solidFill>
              </a:defRPr>
            </a:lvl1pPr>
          </a:lstStyle>
          <a:p>
            <a:r>
              <a:rPr lang="en-US" noProof="0"/>
              <a:t>Click To Edit Master Title Style</a:t>
            </a:r>
          </a:p>
        </p:txBody>
      </p:sp>
    </p:spTree>
    <p:extLst>
      <p:ext uri="{BB962C8B-B14F-4D97-AF65-F5344CB8AC3E}">
        <p14:creationId xmlns:p14="http://schemas.microsoft.com/office/powerpoint/2010/main" val="3839051282"/>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DB16155-303B-403D-8B49-D4CEE47D6863}"/>
              </a:ext>
            </a:extLst>
          </p:cNvPr>
          <p:cNvSpPr>
            <a:spLocks noGrp="1"/>
          </p:cNvSpPr>
          <p:nvPr>
            <p:ph type="ftr" sz="quarter" idx="3"/>
          </p:nvPr>
        </p:nvSpPr>
        <p:spPr>
          <a:xfrm>
            <a:off x="338530" y="6356350"/>
            <a:ext cx="4114800" cy="365125"/>
          </a:xfrm>
          <a:prstGeom prst="rect">
            <a:avLst/>
          </a:prstGeom>
        </p:spPr>
        <p:txBody>
          <a:bodyPr vert="horz" lIns="91440" tIns="45720" rIns="91440" bIns="45720" rtlCol="0" anchor="ctr"/>
          <a:lstStyle>
            <a:lvl1pPr algn="l">
              <a:defRPr sz="1200">
                <a:solidFill>
                  <a:schemeClr val="bg2"/>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6B915EF5-4ABE-4759-AC09-679CD6083A55}"/>
              </a:ext>
            </a:extLst>
          </p:cNvPr>
          <p:cNvSpPr>
            <a:spLocks noGrp="1"/>
          </p:cNvSpPr>
          <p:nvPr>
            <p:ph type="sldNum" sz="quarter" idx="4"/>
          </p:nvPr>
        </p:nvSpPr>
        <p:spPr>
          <a:xfrm>
            <a:off x="11146971" y="6356350"/>
            <a:ext cx="740227" cy="365125"/>
          </a:xfrm>
          <a:prstGeom prst="rect">
            <a:avLst/>
          </a:prstGeom>
        </p:spPr>
        <p:txBody>
          <a:bodyPr vert="horz" lIns="91440" tIns="45720" rIns="91440" bIns="45720" rtlCol="0" anchor="ctr"/>
          <a:lstStyle>
            <a:lvl1pPr algn="r">
              <a:defRPr sz="1200">
                <a:solidFill>
                  <a:schemeClr val="bg2"/>
                </a:solidFill>
              </a:defRPr>
            </a:lvl1pPr>
          </a:lstStyle>
          <a:p>
            <a:fld id="{8699F50C-BE38-4BD0-BA84-9B090E1F2B9B}" type="slidenum">
              <a:rPr lang="en-US" noProof="0" smtClean="0"/>
              <a:pPr/>
              <a:t>‹#›</a:t>
            </a:fld>
            <a:endParaRPr lang="en-US" noProof="0" dirty="0"/>
          </a:p>
        </p:txBody>
      </p:sp>
      <p:sp>
        <p:nvSpPr>
          <p:cNvPr id="9" name="Title Placeholder 8">
            <a:extLst>
              <a:ext uri="{FF2B5EF4-FFF2-40B4-BE49-F238E27FC236}">
                <a16:creationId xmlns:a16="http://schemas.microsoft.com/office/drawing/2014/main" id="{AA2D2B61-D240-024D-AD60-4162EF1528B9}"/>
              </a:ext>
            </a:extLst>
          </p:cNvPr>
          <p:cNvSpPr>
            <a:spLocks noGrp="1"/>
          </p:cNvSpPr>
          <p:nvPr>
            <p:ph type="title"/>
          </p:nvPr>
        </p:nvSpPr>
        <p:spPr>
          <a:xfrm>
            <a:off x="518678" y="209029"/>
            <a:ext cx="10835122" cy="1147968"/>
          </a:xfrm>
          <a:prstGeom prst="rect">
            <a:avLst/>
          </a:prstGeom>
        </p:spPr>
        <p:txBody>
          <a:bodyPr vert="horz" lIns="91440" tIns="45720" rIns="91440" bIns="0" rtlCol="0" anchor="b">
            <a:normAutofit/>
          </a:bodyPr>
          <a:lstStyle/>
          <a:p>
            <a:r>
              <a:rPr lang="en-US" noProof="0"/>
              <a:t>Click to edit Master title style</a:t>
            </a:r>
          </a:p>
        </p:txBody>
      </p:sp>
    </p:spTree>
    <p:extLst>
      <p:ext uri="{BB962C8B-B14F-4D97-AF65-F5344CB8AC3E}">
        <p14:creationId xmlns:p14="http://schemas.microsoft.com/office/powerpoint/2010/main" val="156488508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85" r:id="rId3"/>
    <p:sldLayoutId id="2147483706" r:id="rId4"/>
    <p:sldLayoutId id="2147483708" r:id="rId5"/>
    <p:sldLayoutId id="2147483704" r:id="rId6"/>
    <p:sldLayoutId id="2147483689" r:id="rId7"/>
    <p:sldLayoutId id="2147483668" r:id="rId8"/>
    <p:sldLayoutId id="2147483707" r:id="rId9"/>
    <p:sldLayoutId id="2147483710" r:id="rId10"/>
    <p:sldLayoutId id="2147483709" r:id="rId11"/>
    <p:sldLayoutId id="2147483711" r:id="rId12"/>
    <p:sldLayoutId id="2147483712" r:id="rId13"/>
    <p:sldLayoutId id="2147483713" r:id="rId14"/>
    <p:sldLayoutId id="2147483714" r:id="rId15"/>
    <p:sldLayoutId id="2147483715" r:id="rId16"/>
    <p:sldLayoutId id="2147483692" r:id="rId17"/>
    <p:sldLayoutId id="2147483697" r:id="rId18"/>
    <p:sldLayoutId id="2147483716" r:id="rId19"/>
    <p:sldLayoutId id="2147483674" r:id="rId20"/>
  </p:sldLayoutIdLst>
  <p:hf hdr="0"/>
  <p:txStyles>
    <p:titleStyle>
      <a:lvl1pPr algn="l" defTabSz="914400" rtl="0" eaLnBrk="1" latinLnBrk="0" hangingPunct="1">
        <a:lnSpc>
          <a:spcPct val="90000"/>
        </a:lnSpc>
        <a:spcBef>
          <a:spcPct val="0"/>
        </a:spcBef>
        <a:buNone/>
        <a:defRPr lang="en-IN"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go.microsoft.com/fwlink/?linkid=2006808&amp;clcid=0x409" TargetMode="Externa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992BF91-1CA4-4DA0-9289-475AF6F142C8}"/>
              </a:ext>
            </a:extLst>
          </p:cNvPr>
          <p:cNvSpPr>
            <a:spLocks noGrp="1"/>
          </p:cNvSpPr>
          <p:nvPr>
            <p:ph type="sldNum" sz="quarter" idx="11"/>
          </p:nvPr>
        </p:nvSpPr>
        <p:spPr/>
        <p:txBody>
          <a:bodyPr/>
          <a:lstStyle/>
          <a:p>
            <a:fld id="{8699F50C-BE38-4BD0-BA84-9B090E1F2B9B}" type="slidenum">
              <a:rPr lang="en-US" smtClean="0"/>
              <a:t>1</a:t>
            </a:fld>
            <a:endParaRPr lang="en-US" dirty="0"/>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a:off x="439799" y="826851"/>
            <a:ext cx="8330184" cy="6031149"/>
          </a:xfrm>
        </p:spPr>
        <p:txBody>
          <a:bodyPr>
            <a:normAutofit fontScale="90000"/>
          </a:bodyPr>
          <a:lstStyle/>
          <a:p>
            <a:pPr>
              <a:spcBef>
                <a:spcPts val="0"/>
              </a:spcBef>
              <a:buClr>
                <a:srgbClr val="002060"/>
              </a:buClr>
              <a:defRPr/>
            </a:pPr>
            <a:r>
              <a:rPr lang="en-US" dirty="0"/>
              <a:t>Customize this Template</a:t>
            </a:r>
            <a:br>
              <a:rPr lang="en-US" dirty="0"/>
            </a:br>
            <a:br>
              <a:rPr lang="en-US" sz="1200" dirty="0"/>
            </a:br>
            <a:r>
              <a:rPr lang="en-US" sz="1800" dirty="0"/>
              <a:t>NEMRA has developed this sample PowerPoint template for use by NEMRA Rep members as either a presentation or ‘leave-behind marketing piece” for use in your One-on-One meetings at the Annual Conference.   </a:t>
            </a:r>
            <a:br>
              <a:rPr lang="en-US" sz="1800" dirty="0"/>
            </a:br>
            <a:br>
              <a:rPr lang="en-US" sz="1800" dirty="0"/>
            </a:br>
            <a:r>
              <a:rPr lang="en-US" sz="1800" dirty="0"/>
              <a:t>This template was designed to guide you through the process of creating a personalized presentation with a focus on the 5 pillars of the Rep of the Future.</a:t>
            </a:r>
            <a:br>
              <a:rPr lang="en-US" sz="1800" dirty="0"/>
            </a:br>
            <a:br>
              <a:rPr lang="en-US" sz="1800" dirty="0"/>
            </a:br>
            <a:r>
              <a:rPr lang="en-US" altLang="en-US" sz="1800" dirty="0">
                <a:ea typeface="Arial MT"/>
              </a:rPr>
              <a:t>All slide content contains placeholder text and should be used as a guide to populate content specific to your Rep Agency. Slide titles can be edited as well. </a:t>
            </a:r>
            <a:br>
              <a:rPr lang="en-US" altLang="en-US" sz="1800" dirty="0">
                <a:ea typeface="Arial MT"/>
              </a:rPr>
            </a:br>
            <a:br>
              <a:rPr lang="en-US" sz="1800" dirty="0"/>
            </a:br>
            <a:r>
              <a:rPr lang="en-US" sz="1800" dirty="0"/>
              <a:t>You can insert slides as needed to create your presentation, and the correct branding and formatting will be maintained for you.</a:t>
            </a:r>
            <a:br>
              <a:rPr lang="en-US" sz="1800" dirty="0"/>
            </a:br>
            <a:br>
              <a:rPr lang="en-US" altLang="en-US" sz="1800" dirty="0">
                <a:ea typeface="Arial MT"/>
              </a:rPr>
            </a:br>
            <a:r>
              <a:rPr lang="en-US" sz="1800" dirty="0"/>
              <a:t>This template slides as follows:</a:t>
            </a:r>
            <a:br>
              <a:rPr lang="en-US" sz="1800" dirty="0"/>
            </a:br>
            <a:r>
              <a:rPr lang="en-US" sz="1800" dirty="0"/>
              <a:t>Title Slide</a:t>
            </a:r>
            <a:br>
              <a:rPr lang="en-US" sz="1800" dirty="0"/>
            </a:br>
            <a:r>
              <a:rPr lang="en-US" sz="1800" dirty="0"/>
              <a:t>Quick Facts</a:t>
            </a:r>
            <a:br>
              <a:rPr lang="en-US" sz="1800" dirty="0"/>
            </a:br>
            <a:r>
              <a:rPr lang="en-US" sz="1800" dirty="0"/>
              <a:t>Strategy</a:t>
            </a:r>
            <a:br>
              <a:rPr lang="en-US" sz="1800" dirty="0"/>
            </a:br>
            <a:r>
              <a:rPr lang="en-US" sz="1800" dirty="0"/>
              <a:t>ROTF Pillars</a:t>
            </a:r>
            <a:br>
              <a:rPr lang="en-US" sz="1800" dirty="0"/>
            </a:br>
            <a:r>
              <a:rPr lang="en-US" sz="1800" dirty="0"/>
              <a:t>	Technology</a:t>
            </a:r>
            <a:br>
              <a:rPr lang="en-US" sz="1800" dirty="0"/>
            </a:br>
            <a:r>
              <a:rPr lang="en-US" sz="1800" dirty="0"/>
              <a:t>	Expertise</a:t>
            </a:r>
            <a:br>
              <a:rPr lang="en-US" sz="1800" dirty="0"/>
            </a:br>
            <a:r>
              <a:rPr lang="en-US" sz="1800" dirty="0"/>
              <a:t>	Marketing</a:t>
            </a:r>
            <a:br>
              <a:rPr lang="en-US" sz="1800" dirty="0"/>
            </a:br>
            <a:r>
              <a:rPr lang="en-US" sz="1800" dirty="0"/>
              <a:t>	Demand Generation</a:t>
            </a:r>
            <a:br>
              <a:rPr lang="en-US" sz="1800" dirty="0"/>
            </a:br>
            <a:r>
              <a:rPr lang="en-US" sz="1800" dirty="0"/>
              <a:t>	Planning</a:t>
            </a:r>
            <a:br>
              <a:rPr lang="en-US" sz="1800" dirty="0"/>
            </a:br>
            <a:r>
              <a:rPr lang="en-US" sz="1800" dirty="0"/>
              <a:t>Example of Slide with Chart </a:t>
            </a:r>
            <a:br>
              <a:rPr lang="en-US" sz="1800" dirty="0"/>
            </a:br>
            <a:r>
              <a:rPr lang="en-US" sz="1800" dirty="0"/>
              <a:t>Example of Slide with Table</a:t>
            </a:r>
            <a:br>
              <a:rPr lang="en-US" sz="1800" dirty="0"/>
            </a:br>
            <a:br>
              <a:rPr lang="en-US" sz="1600" dirty="0"/>
            </a:br>
            <a:endParaRPr lang="en-US" sz="1200" dirty="0"/>
          </a:p>
        </p:txBody>
      </p:sp>
      <p:sp>
        <p:nvSpPr>
          <p:cNvPr id="3" name="Text Placeholder 2">
            <a:extLst>
              <a:ext uri="{FF2B5EF4-FFF2-40B4-BE49-F238E27FC236}">
                <a16:creationId xmlns:a16="http://schemas.microsoft.com/office/drawing/2014/main" id="{CB66710D-28AC-4C32-9442-8DDD0E2A9917}"/>
              </a:ext>
            </a:extLst>
          </p:cNvPr>
          <p:cNvSpPr>
            <a:spLocks noGrp="1"/>
          </p:cNvSpPr>
          <p:nvPr>
            <p:ph type="body" sz="quarter" idx="12"/>
          </p:nvPr>
        </p:nvSpPr>
        <p:spPr>
          <a:xfrm>
            <a:off x="5394033" y="3924435"/>
            <a:ext cx="6123051" cy="2431915"/>
          </a:xfrm>
        </p:spPr>
        <p:txBody>
          <a:bodyPr/>
          <a:lstStyle/>
          <a:p>
            <a:r>
              <a:rPr lang="en-US" u="sng" dirty="0">
                <a:hlinkClick r:id="rId2">
                  <a:extLst>
                    <a:ext uri="{A12FA001-AC4F-418D-AE19-62706E023703}">
                      <ahyp:hlinkClr xmlns:ahyp="http://schemas.microsoft.com/office/drawing/2018/hyperlinkcolor" val="tx"/>
                    </a:ext>
                  </a:extLst>
                </a:hlinkClick>
              </a:rPr>
              <a:t>Template Editing Instruction</a:t>
            </a:r>
            <a:r>
              <a:rPr lang="en-US" u="sng" dirty="0"/>
              <a:t>s</a:t>
            </a:r>
          </a:p>
        </p:txBody>
      </p:sp>
    </p:spTree>
    <p:extLst>
      <p:ext uri="{BB962C8B-B14F-4D97-AF65-F5344CB8AC3E}">
        <p14:creationId xmlns:p14="http://schemas.microsoft.com/office/powerpoint/2010/main" val="59582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1CA16A-993E-43BA-BDDC-9E427CF951B2}"/>
              </a:ext>
            </a:extLst>
          </p:cNvPr>
          <p:cNvSpPr>
            <a:spLocks noGrp="1"/>
          </p:cNvSpPr>
          <p:nvPr>
            <p:ph type="title"/>
          </p:nvPr>
        </p:nvSpPr>
        <p:spPr/>
        <p:txBody>
          <a:bodyPr/>
          <a:lstStyle/>
          <a:p>
            <a:r>
              <a:rPr lang="en-US" dirty="0"/>
              <a:t>Expertise</a:t>
            </a:r>
            <a:endParaRPr lang="en-US" b="0" dirty="0"/>
          </a:p>
        </p:txBody>
      </p:sp>
      <p:sp>
        <p:nvSpPr>
          <p:cNvPr id="5" name="Text Placeholder 4">
            <a:extLst>
              <a:ext uri="{FF2B5EF4-FFF2-40B4-BE49-F238E27FC236}">
                <a16:creationId xmlns:a16="http://schemas.microsoft.com/office/drawing/2014/main" id="{F063A021-7C19-4C85-B48B-EFEA732C1906}"/>
              </a:ext>
            </a:extLst>
          </p:cNvPr>
          <p:cNvSpPr>
            <a:spLocks noGrp="1"/>
          </p:cNvSpPr>
          <p:nvPr>
            <p:ph type="body" idx="1"/>
          </p:nvPr>
        </p:nvSpPr>
        <p:spPr/>
        <p:txBody>
          <a:bodyPr/>
          <a:lstStyle/>
          <a:p>
            <a:endParaRPr lang="en-US" dirty="0"/>
          </a:p>
        </p:txBody>
      </p:sp>
      <p:pic>
        <p:nvPicPr>
          <p:cNvPr id="8" name="Picture Placeholder 7" descr="Building image">
            <a:extLst>
              <a:ext uri="{FF2B5EF4-FFF2-40B4-BE49-F238E27FC236}">
                <a16:creationId xmlns:a16="http://schemas.microsoft.com/office/drawing/2014/main" id="{2D599535-C841-457B-BE92-EECA801ED768}"/>
              </a:ext>
              <a:ext uri="{C183D7F6-B498-43B3-948B-1728B52AA6E4}">
                <adec:decorative xmlns:adec="http://schemas.microsoft.com/office/drawing/2017/decorative" val="0"/>
              </a:ext>
            </a:extLst>
          </p:cNvPr>
          <p:cNvPicPr>
            <a:picLocks noGrp="1" noChangeAspect="1"/>
          </p:cNvPicPr>
          <p:nvPr>
            <p:ph type="pic" sz="quarter" idx="13"/>
          </p:nvPr>
        </p:nvPicPr>
        <p:blipFill>
          <a:blip r:embed="rId2">
            <a:extLst>
              <a:ext uri="{BEBA8EAE-BF5A-486C-A8C5-ECC9F3942E4B}">
                <a14:imgProps xmlns:a14="http://schemas.microsoft.com/office/drawing/2010/main">
                  <a14:imgLayer r:embed="rId3">
                    <a14:imgEffect>
                      <a14:saturation sat="0"/>
                    </a14:imgEffect>
                  </a14:imgLayer>
                </a14:imgProps>
              </a:ext>
            </a:extLst>
          </a:blip>
          <a:srcRect l="20810" r="20810"/>
          <a:stretch>
            <a:fillRect/>
          </a:stretch>
        </p:blipFill>
        <p:spPr/>
      </p:pic>
      <p:sp>
        <p:nvSpPr>
          <p:cNvPr id="10" name="Hexagon 9">
            <a:extLst>
              <a:ext uri="{FF2B5EF4-FFF2-40B4-BE49-F238E27FC236}">
                <a16:creationId xmlns:a16="http://schemas.microsoft.com/office/drawing/2014/main" id="{84367257-921F-4C31-9DD7-8B0616248FDF}"/>
              </a:ext>
              <a:ext uri="{C183D7F6-B498-43B3-948B-1728B52AA6E4}">
                <adec:decorative xmlns:adec="http://schemas.microsoft.com/office/drawing/2017/decorative" val="1"/>
              </a:ext>
            </a:extLst>
          </p:cNvPr>
          <p:cNvSpPr/>
          <p:nvPr/>
        </p:nvSpPr>
        <p:spPr>
          <a:xfrm rot="16200000">
            <a:off x="2679702" y="2388914"/>
            <a:ext cx="2412998" cy="2080172"/>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64052DBB-CC72-4F59-92CE-00AB25EFF3F6}"/>
              </a:ext>
            </a:extLst>
          </p:cNvPr>
          <p:cNvSpPr txBox="1"/>
          <p:nvPr/>
        </p:nvSpPr>
        <p:spPr>
          <a:xfrm>
            <a:off x="3165555" y="3275110"/>
            <a:ext cx="1441292" cy="307777"/>
          </a:xfrm>
          <a:prstGeom prst="rect">
            <a:avLst/>
          </a:prstGeom>
          <a:noFill/>
        </p:spPr>
        <p:txBody>
          <a:bodyPr wrap="none" rtlCol="0">
            <a:spAutoFit/>
          </a:bodyPr>
          <a:lstStyle/>
          <a:p>
            <a:r>
              <a:rPr lang="en-US" sz="1400" dirty="0">
                <a:solidFill>
                  <a:srgbClr val="FF0000"/>
                </a:solidFill>
                <a:latin typeface="Calibri Light" panose="020F0302020204030204" pitchFamily="34" charset="0"/>
                <a:cs typeface="Calibri Light" panose="020F0302020204030204" pitchFamily="34" charset="0"/>
              </a:rPr>
              <a:t>ROTF LOGO HERE</a:t>
            </a:r>
          </a:p>
        </p:txBody>
      </p:sp>
      <p:pic>
        <p:nvPicPr>
          <p:cNvPr id="2" name="Picture 1">
            <a:extLst>
              <a:ext uri="{FF2B5EF4-FFF2-40B4-BE49-F238E27FC236}">
                <a16:creationId xmlns:a16="http://schemas.microsoft.com/office/drawing/2014/main" id="{45130D0A-F453-638F-70B5-0AACFE911B58}"/>
              </a:ext>
            </a:extLst>
          </p:cNvPr>
          <p:cNvPicPr>
            <a:picLocks noChangeAspect="1"/>
          </p:cNvPicPr>
          <p:nvPr/>
        </p:nvPicPr>
        <p:blipFill>
          <a:blip r:embed="rId4"/>
          <a:srcRect/>
          <a:stretch/>
        </p:blipFill>
        <p:spPr>
          <a:xfrm>
            <a:off x="9575377" y="5579219"/>
            <a:ext cx="2179086" cy="1002161"/>
          </a:xfrm>
          <a:prstGeom prst="rect">
            <a:avLst/>
          </a:prstGeom>
        </p:spPr>
      </p:pic>
    </p:spTree>
    <p:extLst>
      <p:ext uri="{BB962C8B-B14F-4D97-AF65-F5344CB8AC3E}">
        <p14:creationId xmlns:p14="http://schemas.microsoft.com/office/powerpoint/2010/main" val="3876701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24E18385-8BEA-4522-ABAA-5AB38F0D4FC2}"/>
              </a:ext>
            </a:extLst>
          </p:cNvPr>
          <p:cNvSpPr>
            <a:spLocks noGrp="1"/>
          </p:cNvSpPr>
          <p:nvPr>
            <p:ph type="body" idx="1"/>
          </p:nvPr>
        </p:nvSpPr>
        <p:spPr>
          <a:xfrm>
            <a:off x="258380" y="3108795"/>
            <a:ext cx="5666014" cy="854203"/>
          </a:xfrm>
          <a:ln>
            <a:noFill/>
          </a:ln>
        </p:spPr>
        <p:txBody>
          <a:bodyPr>
            <a:noAutofit/>
          </a:bodyPr>
          <a:lstStyle/>
          <a:p>
            <a:r>
              <a:rPr lang="en-US" dirty="0">
                <a:solidFill>
                  <a:schemeClr val="bg2"/>
                </a:solidFill>
              </a:rPr>
              <a:t>How do you attract, develop, retain the best people?</a:t>
            </a:r>
          </a:p>
        </p:txBody>
      </p:sp>
      <p:sp>
        <p:nvSpPr>
          <p:cNvPr id="16" name="Content Placeholder 15">
            <a:extLst>
              <a:ext uri="{FF2B5EF4-FFF2-40B4-BE49-F238E27FC236}">
                <a16:creationId xmlns:a16="http://schemas.microsoft.com/office/drawing/2014/main" id="{1DCFA8A2-3FB8-48CA-933D-0800A9D2A2A2}"/>
              </a:ext>
            </a:extLst>
          </p:cNvPr>
          <p:cNvSpPr>
            <a:spLocks noGrp="1"/>
          </p:cNvSpPr>
          <p:nvPr>
            <p:ph sz="half" idx="13"/>
          </p:nvPr>
        </p:nvSpPr>
        <p:spPr>
          <a:xfrm>
            <a:off x="258380" y="4189790"/>
            <a:ext cx="5475290" cy="2038067"/>
          </a:xfrm>
        </p:spPr>
        <p:txBody>
          <a:bodyPr>
            <a:noAutofit/>
          </a:bodyPr>
          <a:lstStyle/>
          <a:p>
            <a:pPr>
              <a:buClr>
                <a:schemeClr val="bg2"/>
              </a:buClr>
            </a:pPr>
            <a:r>
              <a:rPr lang="en-US" sz="2000" dirty="0"/>
              <a:t>Describe your company strategy related to building your team</a:t>
            </a:r>
          </a:p>
          <a:p>
            <a:pPr>
              <a:buClr>
                <a:schemeClr val="bg2"/>
              </a:buClr>
            </a:pPr>
            <a:r>
              <a:rPr lang="en-US" sz="2000" dirty="0"/>
              <a:t>Describe your company culture and how it drives superior performance</a:t>
            </a:r>
          </a:p>
          <a:p>
            <a:pPr lvl="1">
              <a:spcBef>
                <a:spcPts val="0"/>
              </a:spcBef>
            </a:pPr>
            <a:br>
              <a:rPr lang="en-US" dirty="0"/>
            </a:br>
            <a:endParaRPr lang="en-US" dirty="0"/>
          </a:p>
          <a:p>
            <a:pPr>
              <a:spcBef>
                <a:spcPts val="0"/>
              </a:spcBef>
            </a:pPr>
            <a:br>
              <a:rPr lang="en-US" sz="1500" dirty="0"/>
            </a:br>
            <a:endParaRPr lang="en-US" dirty="0"/>
          </a:p>
          <a:p>
            <a:pPr>
              <a:buClr>
                <a:schemeClr val="bg2"/>
              </a:buClr>
            </a:pPr>
            <a:endParaRPr lang="en-US" sz="2200" dirty="0"/>
          </a:p>
        </p:txBody>
      </p:sp>
      <p:sp>
        <p:nvSpPr>
          <p:cNvPr id="18" name="Content Placeholder 17">
            <a:extLst>
              <a:ext uri="{FF2B5EF4-FFF2-40B4-BE49-F238E27FC236}">
                <a16:creationId xmlns:a16="http://schemas.microsoft.com/office/drawing/2014/main" id="{C955AFB3-173C-4848-B3E9-1375591B297E}"/>
              </a:ext>
            </a:extLst>
          </p:cNvPr>
          <p:cNvSpPr>
            <a:spLocks noGrp="1"/>
          </p:cNvSpPr>
          <p:nvPr>
            <p:ph sz="quarter" idx="15"/>
          </p:nvPr>
        </p:nvSpPr>
        <p:spPr>
          <a:xfrm>
            <a:off x="6184693" y="3671600"/>
            <a:ext cx="5475290" cy="3315609"/>
          </a:xfrm>
        </p:spPr>
        <p:txBody>
          <a:bodyPr>
            <a:noAutofit/>
          </a:bodyPr>
          <a:lstStyle/>
          <a:p>
            <a:pPr>
              <a:buClr>
                <a:schemeClr val="bg2"/>
              </a:buClr>
            </a:pPr>
            <a:r>
              <a:rPr lang="en-US" sz="2000" dirty="0"/>
              <a:t>Describe your training plan</a:t>
            </a:r>
          </a:p>
          <a:p>
            <a:pPr lvl="1">
              <a:buClr>
                <a:schemeClr val="bg2"/>
              </a:buClr>
            </a:pPr>
            <a:r>
              <a:rPr lang="en-US" sz="1800" dirty="0"/>
              <a:t>Internal training process </a:t>
            </a:r>
          </a:p>
          <a:p>
            <a:pPr>
              <a:buClr>
                <a:schemeClr val="bg2"/>
              </a:buClr>
            </a:pPr>
            <a:r>
              <a:rPr lang="en-US" sz="2000" dirty="0"/>
              <a:t>Utilization of factory training resources</a:t>
            </a:r>
          </a:p>
          <a:p>
            <a:pPr>
              <a:buClr>
                <a:schemeClr val="bg2"/>
              </a:buClr>
            </a:pPr>
            <a:r>
              <a:rPr lang="en-US" sz="2000" dirty="0"/>
              <a:t>Utilization of NEMRA resources</a:t>
            </a:r>
          </a:p>
          <a:p>
            <a:pPr lvl="1">
              <a:buClr>
                <a:schemeClr val="bg2"/>
              </a:buClr>
            </a:pPr>
            <a:r>
              <a:rPr lang="en-US" sz="1800" dirty="0"/>
              <a:t>NEMRA U training playlists and courses, MRERF/IPA discounted programs (CPMR, CPSC), NEMRA Sales Mastery program</a:t>
            </a:r>
          </a:p>
          <a:p>
            <a:pPr>
              <a:buClr>
                <a:schemeClr val="accent2"/>
              </a:buClr>
            </a:pPr>
            <a:r>
              <a:rPr lang="en-US" sz="2000" dirty="0"/>
              <a:t>Note any certifications </a:t>
            </a:r>
          </a:p>
          <a:p>
            <a:pPr lvl="1">
              <a:buClr>
                <a:schemeClr val="accent2"/>
              </a:buClr>
            </a:pPr>
            <a:r>
              <a:rPr lang="en-US" sz="1800" dirty="0"/>
              <a:t>CPMR, CSP, LC, LEED AP, RCDD) Investment in specialists</a:t>
            </a:r>
          </a:p>
        </p:txBody>
      </p:sp>
      <p:sp>
        <p:nvSpPr>
          <p:cNvPr id="19" name="Text Placeholder 18">
            <a:extLst>
              <a:ext uri="{FF2B5EF4-FFF2-40B4-BE49-F238E27FC236}">
                <a16:creationId xmlns:a16="http://schemas.microsoft.com/office/drawing/2014/main" id="{DFE11F38-F66B-4F95-8224-6CCA69D57617}"/>
              </a:ext>
            </a:extLst>
          </p:cNvPr>
          <p:cNvSpPr>
            <a:spLocks noGrp="1"/>
          </p:cNvSpPr>
          <p:nvPr>
            <p:ph type="body" sz="quarter" idx="16"/>
          </p:nvPr>
        </p:nvSpPr>
        <p:spPr>
          <a:xfrm>
            <a:off x="518678" y="787941"/>
            <a:ext cx="8654505" cy="1506726"/>
          </a:xfrm>
        </p:spPr>
        <p:txBody>
          <a:bodyPr/>
          <a:lstStyle/>
          <a:p>
            <a:pPr>
              <a:buClr>
                <a:srgbClr val="002060"/>
              </a:buClr>
              <a:tabLst>
                <a:tab pos="1149350" algn="l"/>
              </a:tabLst>
              <a:defRPr/>
            </a:pPr>
            <a:r>
              <a:rPr lang="en-US" altLang="en-US" b="1" i="1" dirty="0">
                <a:solidFill>
                  <a:schemeClr val="bg2"/>
                </a:solidFill>
                <a:latin typeface="Arial" panose="020B0604020202020204" pitchFamily="34" charset="0"/>
                <a:ea typeface="Arial MT"/>
                <a:cs typeface="Arial" panose="020B0604020202020204" pitchFamily="34" charset="0"/>
              </a:rPr>
              <a:t>(Replace sample placeholder text with content specific to your Rep Agency)</a:t>
            </a:r>
          </a:p>
          <a:p>
            <a:pPr>
              <a:buClr>
                <a:srgbClr val="002060"/>
              </a:buClr>
              <a:defRPr/>
            </a:pPr>
            <a:endParaRPr lang="en-US" altLang="en-US" b="1" i="1" dirty="0">
              <a:solidFill>
                <a:schemeClr val="bg2"/>
              </a:solidFill>
              <a:latin typeface="Arial" panose="020B0604020202020204" pitchFamily="34" charset="0"/>
              <a:ea typeface="Arial MT"/>
              <a:cs typeface="Arial" panose="020B0604020202020204" pitchFamily="34" charset="0"/>
            </a:endParaRPr>
          </a:p>
          <a:p>
            <a:pPr>
              <a:spcBef>
                <a:spcPts val="0"/>
              </a:spcBef>
              <a:buClr>
                <a:srgbClr val="002060"/>
              </a:buClr>
              <a:defRPr/>
            </a:pPr>
            <a:r>
              <a:rPr lang="en-US" altLang="en-US" b="1" i="1" dirty="0">
                <a:latin typeface="Arial" panose="020B0604020202020204" pitchFamily="34" charset="0"/>
                <a:ea typeface="Arial MT"/>
                <a:cs typeface="Arial" panose="020B0604020202020204" pitchFamily="34" charset="0"/>
              </a:rPr>
              <a:t>This should feature how you invest in and develop your most important company asset, talent, to become experts of the brands you represent.  </a:t>
            </a:r>
          </a:p>
        </p:txBody>
      </p:sp>
      <p:sp>
        <p:nvSpPr>
          <p:cNvPr id="12" name="Footer Placeholder 6">
            <a:extLst>
              <a:ext uri="{FF2B5EF4-FFF2-40B4-BE49-F238E27FC236}">
                <a16:creationId xmlns:a16="http://schemas.microsoft.com/office/drawing/2014/main" id="{2562A71A-8EA9-314B-AFD8-3A4A44BE6726}"/>
              </a:ext>
            </a:extLst>
          </p:cNvPr>
          <p:cNvSpPr>
            <a:spLocks noGrp="1"/>
          </p:cNvSpPr>
          <p:nvPr>
            <p:ph type="ftr" sz="quarter" idx="17"/>
          </p:nvPr>
        </p:nvSpPr>
        <p:spPr/>
        <p:txBody>
          <a:bodyPr/>
          <a:lstStyle/>
          <a:p>
            <a:r>
              <a:rPr lang="en-US" noProof="0" dirty="0"/>
              <a:t>Add a footer</a:t>
            </a:r>
          </a:p>
        </p:txBody>
      </p:sp>
      <p:sp>
        <p:nvSpPr>
          <p:cNvPr id="21" name="Slide Number Placeholder 5">
            <a:extLst>
              <a:ext uri="{FF2B5EF4-FFF2-40B4-BE49-F238E27FC236}">
                <a16:creationId xmlns:a16="http://schemas.microsoft.com/office/drawing/2014/main" id="{C7C65DDB-24F2-44CF-AE02-F3A6C8B1858B}"/>
              </a:ext>
            </a:extLst>
          </p:cNvPr>
          <p:cNvSpPr>
            <a:spLocks noGrp="1"/>
          </p:cNvSpPr>
          <p:nvPr>
            <p:ph type="sldNum" sz="quarter" idx="18"/>
          </p:nvPr>
        </p:nvSpPr>
        <p:spPr/>
        <p:txBody>
          <a:bodyPr/>
          <a:lstStyle>
            <a:lvl1pPr algn="r">
              <a:defRPr sz="1200">
                <a:solidFill>
                  <a:schemeClr val="tx1">
                    <a:lumMod val="50000"/>
                    <a:lumOff val="50000"/>
                  </a:schemeClr>
                </a:solidFill>
              </a:defRPr>
            </a:lvl1pPr>
          </a:lstStyle>
          <a:p>
            <a:fld id="{8699F50C-BE38-4BD0-BA84-9B090E1F2B9B}" type="slidenum">
              <a:rPr lang="en-US" smtClean="0"/>
              <a:pPr/>
              <a:t>11</a:t>
            </a:fld>
            <a:endParaRPr lang="en-US" dirty="0"/>
          </a:p>
        </p:txBody>
      </p:sp>
      <p:sp>
        <p:nvSpPr>
          <p:cNvPr id="14" name="Title 13">
            <a:extLst>
              <a:ext uri="{FF2B5EF4-FFF2-40B4-BE49-F238E27FC236}">
                <a16:creationId xmlns:a16="http://schemas.microsoft.com/office/drawing/2014/main" id="{E3E5EE03-FBF6-46F5-8085-716AC6CE1C8C}"/>
              </a:ext>
            </a:extLst>
          </p:cNvPr>
          <p:cNvSpPr>
            <a:spLocks noGrp="1"/>
          </p:cNvSpPr>
          <p:nvPr>
            <p:ph type="title"/>
          </p:nvPr>
        </p:nvSpPr>
        <p:spPr>
          <a:xfrm>
            <a:off x="518678" y="209029"/>
            <a:ext cx="8333222" cy="578912"/>
          </a:xfrm>
        </p:spPr>
        <p:txBody>
          <a:bodyPr>
            <a:normAutofit fontScale="90000"/>
          </a:bodyPr>
          <a:lstStyle/>
          <a:p>
            <a:r>
              <a:rPr lang="en-US" dirty="0"/>
              <a:t>Expertise</a:t>
            </a:r>
            <a:endParaRPr lang="en-US" b="0" dirty="0"/>
          </a:p>
        </p:txBody>
      </p:sp>
      <p:sp>
        <p:nvSpPr>
          <p:cNvPr id="17" name="Text Placeholder 16">
            <a:extLst>
              <a:ext uri="{FF2B5EF4-FFF2-40B4-BE49-F238E27FC236}">
                <a16:creationId xmlns:a16="http://schemas.microsoft.com/office/drawing/2014/main" id="{640A3223-3DA3-4CF2-82B6-1447667547BD}"/>
              </a:ext>
            </a:extLst>
          </p:cNvPr>
          <p:cNvSpPr>
            <a:spLocks noGrp="1"/>
          </p:cNvSpPr>
          <p:nvPr>
            <p:ph type="body" sz="quarter" idx="14"/>
          </p:nvPr>
        </p:nvSpPr>
        <p:spPr>
          <a:xfrm>
            <a:off x="6184693" y="2904567"/>
            <a:ext cx="5105487" cy="851061"/>
          </a:xfrm>
        </p:spPr>
        <p:txBody>
          <a:bodyPr>
            <a:noAutofit/>
          </a:bodyPr>
          <a:lstStyle/>
          <a:p>
            <a:r>
              <a:rPr lang="en-US" dirty="0">
                <a:solidFill>
                  <a:schemeClr val="bg2"/>
                </a:solidFill>
              </a:rPr>
              <a:t>How do you train your people to be better sellers?</a:t>
            </a:r>
          </a:p>
        </p:txBody>
      </p:sp>
    </p:spTree>
    <p:extLst>
      <p:ext uri="{BB962C8B-B14F-4D97-AF65-F5344CB8AC3E}">
        <p14:creationId xmlns:p14="http://schemas.microsoft.com/office/powerpoint/2010/main" val="3400568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DFE11F38-F66B-4F95-8224-6CCA69D57617}"/>
              </a:ext>
            </a:extLst>
          </p:cNvPr>
          <p:cNvSpPr>
            <a:spLocks noGrp="1"/>
          </p:cNvSpPr>
          <p:nvPr>
            <p:ph type="body" idx="1"/>
          </p:nvPr>
        </p:nvSpPr>
        <p:spPr>
          <a:xfrm>
            <a:off x="518675" y="1374355"/>
            <a:ext cx="8654505" cy="1394530"/>
          </a:xfrm>
        </p:spPr>
        <p:txBody>
          <a:bodyPr>
            <a:noAutofit/>
          </a:bodyPr>
          <a:lstStyle/>
          <a:p>
            <a:pPr>
              <a:buClr>
                <a:srgbClr val="002060"/>
              </a:buClr>
              <a:tabLst>
                <a:tab pos="1149350" algn="l"/>
              </a:tabLst>
              <a:defRPr/>
            </a:pPr>
            <a:r>
              <a:rPr lang="en-US" altLang="en-US" sz="2000" i="1" dirty="0">
                <a:solidFill>
                  <a:schemeClr val="bg2"/>
                </a:solidFill>
                <a:latin typeface="Arial" panose="020B0604020202020204" pitchFamily="34" charset="0"/>
                <a:ea typeface="Arial MT"/>
                <a:cs typeface="Arial" panose="020B0604020202020204" pitchFamily="34" charset="0"/>
              </a:rPr>
              <a:t>(Replace sample placeholder text with content specific to your Rep Agency)</a:t>
            </a:r>
          </a:p>
          <a:p>
            <a:pPr>
              <a:buClr>
                <a:srgbClr val="002060"/>
              </a:buClr>
              <a:tabLst>
                <a:tab pos="1149350" algn="l"/>
              </a:tabLst>
              <a:defRPr/>
            </a:pPr>
            <a:endParaRPr lang="en-US" altLang="en-US" sz="2000" i="1" dirty="0">
              <a:solidFill>
                <a:schemeClr val="bg1"/>
              </a:solidFill>
              <a:latin typeface="Arial" panose="020B0604020202020204" pitchFamily="34" charset="0"/>
              <a:ea typeface="Arial MT"/>
              <a:cs typeface="Arial" panose="020B0604020202020204" pitchFamily="34" charset="0"/>
            </a:endParaRPr>
          </a:p>
          <a:p>
            <a:pPr>
              <a:spcBef>
                <a:spcPts val="0"/>
              </a:spcBef>
              <a:buClr>
                <a:srgbClr val="002060"/>
              </a:buClr>
              <a:defRPr/>
            </a:pPr>
            <a:r>
              <a:rPr lang="en-US" altLang="en-US" sz="2000" i="1" dirty="0">
                <a:solidFill>
                  <a:schemeClr val="bg1"/>
                </a:solidFill>
                <a:latin typeface="Arial" panose="020B0604020202020204" pitchFamily="34" charset="0"/>
                <a:ea typeface="Arial MT"/>
                <a:cs typeface="Arial" panose="020B0604020202020204" pitchFamily="34" charset="0"/>
              </a:rPr>
              <a:t>This should feature how you invest in and develop your most important company asset, talent, to become experts of the brands you represent</a:t>
            </a:r>
          </a:p>
        </p:txBody>
      </p:sp>
      <p:sp>
        <p:nvSpPr>
          <p:cNvPr id="26" name="Footer Placeholder 6">
            <a:extLst>
              <a:ext uri="{FF2B5EF4-FFF2-40B4-BE49-F238E27FC236}">
                <a16:creationId xmlns:a16="http://schemas.microsoft.com/office/drawing/2014/main" id="{3CCEEDFD-18B8-3E46-A59A-48F1B3CC5CAA}"/>
              </a:ext>
            </a:extLst>
          </p:cNvPr>
          <p:cNvSpPr>
            <a:spLocks noGrp="1"/>
          </p:cNvSpPr>
          <p:nvPr>
            <p:ph type="ftr" sz="quarter" idx="17"/>
          </p:nvPr>
        </p:nvSpPr>
        <p:spPr/>
        <p:txBody>
          <a:bodyPr/>
          <a:lstStyle/>
          <a:p>
            <a:r>
              <a:rPr lang="en-US" noProof="0" dirty="0"/>
              <a:t>Add a footer</a:t>
            </a:r>
          </a:p>
        </p:txBody>
      </p:sp>
      <p:sp>
        <p:nvSpPr>
          <p:cNvPr id="14" name="Title 13">
            <a:extLst>
              <a:ext uri="{FF2B5EF4-FFF2-40B4-BE49-F238E27FC236}">
                <a16:creationId xmlns:a16="http://schemas.microsoft.com/office/drawing/2014/main" id="{E3E5EE03-FBF6-46F5-8085-716AC6CE1C8C}"/>
              </a:ext>
            </a:extLst>
          </p:cNvPr>
          <p:cNvSpPr>
            <a:spLocks noGrp="1"/>
          </p:cNvSpPr>
          <p:nvPr>
            <p:ph type="title"/>
          </p:nvPr>
        </p:nvSpPr>
        <p:spPr>
          <a:xfrm>
            <a:off x="518678" y="209029"/>
            <a:ext cx="8333222" cy="578912"/>
          </a:xfrm>
        </p:spPr>
        <p:txBody>
          <a:bodyPr>
            <a:normAutofit fontScale="90000"/>
          </a:bodyPr>
          <a:lstStyle/>
          <a:p>
            <a:r>
              <a:rPr lang="en-US" dirty="0"/>
              <a:t>Expertise (cont.)</a:t>
            </a:r>
            <a:endParaRPr lang="en-US" b="0" dirty="0"/>
          </a:p>
        </p:txBody>
      </p:sp>
      <p:sp>
        <p:nvSpPr>
          <p:cNvPr id="22" name="Text Placeholder 14">
            <a:extLst>
              <a:ext uri="{FF2B5EF4-FFF2-40B4-BE49-F238E27FC236}">
                <a16:creationId xmlns:a16="http://schemas.microsoft.com/office/drawing/2014/main" id="{E70DEDF7-9D2A-CE4E-9769-2BCF66DF4B40}"/>
              </a:ext>
            </a:extLst>
          </p:cNvPr>
          <p:cNvSpPr txBox="1">
            <a:spLocks/>
          </p:cNvSpPr>
          <p:nvPr/>
        </p:nvSpPr>
        <p:spPr>
          <a:xfrm>
            <a:off x="518675" y="2841217"/>
            <a:ext cx="10055288" cy="487286"/>
          </a:xfrm>
          <a:prstGeom prst="rect">
            <a:avLst/>
          </a:prstGeom>
        </p:spPr>
        <p:txBody>
          <a:bodyPr anchor="b">
            <a:noAutofit/>
          </a:bodyPr>
          <a:lstStyle>
            <a:lvl1pPr marL="0" indent="0" algn="l" defTabSz="914400" rtl="0" eaLnBrk="1" latinLnBrk="0" hangingPunct="1">
              <a:lnSpc>
                <a:spcPct val="100000"/>
              </a:lnSpc>
              <a:spcBef>
                <a:spcPts val="0"/>
              </a:spcBef>
              <a:buClr>
                <a:srgbClr val="2E7A40"/>
              </a:buClr>
              <a:buFont typeface="Arial" panose="020B0604020202020204" pitchFamily="34" charset="0"/>
              <a:buNone/>
              <a:defRPr lang="en-US" sz="2800" b="1" kern="1200">
                <a:solidFill>
                  <a:schemeClr val="accent2"/>
                </a:solidFill>
                <a:latin typeface="+mn-lt"/>
                <a:ea typeface="+mn-ea"/>
                <a:cs typeface="+mn-cs"/>
              </a:defRPr>
            </a:lvl1pPr>
            <a:lvl2pPr marL="457200" indent="0" algn="l" defTabSz="914400" rtl="0" eaLnBrk="1" latinLnBrk="0" hangingPunct="1">
              <a:lnSpc>
                <a:spcPct val="90000"/>
              </a:lnSpc>
              <a:spcBef>
                <a:spcPts val="500"/>
              </a:spcBef>
              <a:buClr>
                <a:srgbClr val="2E7A40"/>
              </a:buClr>
              <a:buFont typeface="Arial" panose="020B0604020202020204" pitchFamily="34" charset="0"/>
              <a:buNone/>
              <a:defRPr lang="en-US"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Clr>
                <a:srgbClr val="2E7A40"/>
              </a:buClr>
              <a:buFont typeface="Arial" panose="020B0604020202020204" pitchFamily="34" charset="0"/>
              <a:buNone/>
              <a:defRPr lang="en-US"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rgbClr val="2E7A40"/>
              </a:buClr>
              <a:buFont typeface="Arial" panose="020B0604020202020204" pitchFamily="34" charset="0"/>
              <a:buNone/>
              <a:defRPr lang="en-US"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rgbClr val="2E7A40"/>
              </a:buClr>
              <a:buFont typeface="Arial" panose="020B0604020202020204" pitchFamily="34" charset="0"/>
              <a:buNone/>
              <a:defRPr lang="en-IN"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solidFill>
                  <a:schemeClr val="bg2"/>
                </a:solidFill>
              </a:rPr>
              <a:t>How do you develop management/leadership skills?</a:t>
            </a:r>
          </a:p>
        </p:txBody>
      </p:sp>
      <p:sp>
        <p:nvSpPr>
          <p:cNvPr id="23" name="Content Placeholder 15">
            <a:extLst>
              <a:ext uri="{FF2B5EF4-FFF2-40B4-BE49-F238E27FC236}">
                <a16:creationId xmlns:a16="http://schemas.microsoft.com/office/drawing/2014/main" id="{6567E41B-3572-AA40-A746-D23625127047}"/>
              </a:ext>
            </a:extLst>
          </p:cNvPr>
          <p:cNvSpPr txBox="1">
            <a:spLocks/>
          </p:cNvSpPr>
          <p:nvPr/>
        </p:nvSpPr>
        <p:spPr>
          <a:xfrm>
            <a:off x="518676" y="3470074"/>
            <a:ext cx="8654505" cy="2878428"/>
          </a:xfrm>
          <a:prstGeom prst="rect">
            <a:avLst/>
          </a:prstGeom>
        </p:spPr>
        <p:txBody>
          <a:bodyPr>
            <a:normAutofit lnSpcReduction="10000"/>
          </a:bodyPr>
          <a:lst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bg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bg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bg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bg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bg2"/>
              </a:buClr>
            </a:pPr>
            <a:r>
              <a:rPr lang="en-US" dirty="0"/>
              <a:t>MRERF/IPA (CPMR, CPSC)</a:t>
            </a:r>
          </a:p>
          <a:p>
            <a:pPr>
              <a:buClr>
                <a:schemeClr val="bg2"/>
              </a:buClr>
            </a:pPr>
            <a:r>
              <a:rPr lang="en-US" dirty="0"/>
              <a:t>NEMRA Professional Development Programs </a:t>
            </a:r>
          </a:p>
          <a:p>
            <a:pPr lvl="1">
              <a:buClr>
                <a:schemeClr val="bg2"/>
              </a:buClr>
            </a:pPr>
            <a:r>
              <a:rPr lang="en-US" dirty="0"/>
              <a:t>Emerging Leaders, Sales Mastery</a:t>
            </a:r>
          </a:p>
          <a:p>
            <a:pPr>
              <a:buClr>
                <a:schemeClr val="bg2"/>
              </a:buClr>
            </a:pPr>
            <a:r>
              <a:rPr lang="en-US" dirty="0"/>
              <a:t>NEMRA University training playlists and courses</a:t>
            </a:r>
          </a:p>
          <a:p>
            <a:pPr>
              <a:buClr>
                <a:schemeClr val="bg2"/>
              </a:buClr>
            </a:pPr>
            <a:r>
              <a:rPr lang="en-US" dirty="0"/>
              <a:t>Sharing of best practices in Networking Groups</a:t>
            </a:r>
          </a:p>
          <a:p>
            <a:pPr>
              <a:buClr>
                <a:schemeClr val="bg2"/>
              </a:buClr>
            </a:pPr>
            <a:r>
              <a:rPr lang="en-US" dirty="0"/>
              <a:t>Other programs and/or organizations you belong to which help build leadership skills</a:t>
            </a:r>
          </a:p>
        </p:txBody>
      </p:sp>
    </p:spTree>
    <p:extLst>
      <p:ext uri="{BB962C8B-B14F-4D97-AF65-F5344CB8AC3E}">
        <p14:creationId xmlns:p14="http://schemas.microsoft.com/office/powerpoint/2010/main" val="2827703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1CA16A-993E-43BA-BDDC-9E427CF951B2}"/>
              </a:ext>
            </a:extLst>
          </p:cNvPr>
          <p:cNvSpPr>
            <a:spLocks noGrp="1"/>
          </p:cNvSpPr>
          <p:nvPr>
            <p:ph type="title"/>
          </p:nvPr>
        </p:nvSpPr>
        <p:spPr/>
        <p:txBody>
          <a:bodyPr/>
          <a:lstStyle/>
          <a:p>
            <a:r>
              <a:rPr lang="en-US" dirty="0"/>
              <a:t>Marketing</a:t>
            </a:r>
            <a:endParaRPr lang="en-US" b="0" dirty="0"/>
          </a:p>
        </p:txBody>
      </p:sp>
      <p:sp>
        <p:nvSpPr>
          <p:cNvPr id="5" name="Text Placeholder 4">
            <a:extLst>
              <a:ext uri="{FF2B5EF4-FFF2-40B4-BE49-F238E27FC236}">
                <a16:creationId xmlns:a16="http://schemas.microsoft.com/office/drawing/2014/main" id="{F063A021-7C19-4C85-B48B-EFEA732C1906}"/>
              </a:ext>
            </a:extLst>
          </p:cNvPr>
          <p:cNvSpPr>
            <a:spLocks noGrp="1"/>
          </p:cNvSpPr>
          <p:nvPr>
            <p:ph type="body" idx="1"/>
          </p:nvPr>
        </p:nvSpPr>
        <p:spPr/>
        <p:txBody>
          <a:bodyPr/>
          <a:lstStyle/>
          <a:p>
            <a:r>
              <a:rPr lang="en-US" dirty="0"/>
              <a:t>EDIT MASTER TEXT STYLES</a:t>
            </a:r>
          </a:p>
        </p:txBody>
      </p:sp>
      <p:pic>
        <p:nvPicPr>
          <p:cNvPr id="8" name="Picture Placeholder 7" descr="Building image">
            <a:extLst>
              <a:ext uri="{FF2B5EF4-FFF2-40B4-BE49-F238E27FC236}">
                <a16:creationId xmlns:a16="http://schemas.microsoft.com/office/drawing/2014/main" id="{2D599535-C841-457B-BE92-EECA801ED768}"/>
              </a:ext>
              <a:ext uri="{C183D7F6-B498-43B3-948B-1728B52AA6E4}">
                <adec:decorative xmlns:adec="http://schemas.microsoft.com/office/drawing/2017/decorative" val="0"/>
              </a:ext>
            </a:extLst>
          </p:cNvPr>
          <p:cNvPicPr>
            <a:picLocks noGrp="1" noChangeAspect="1"/>
          </p:cNvPicPr>
          <p:nvPr>
            <p:ph type="pic" sz="quarter" idx="13"/>
          </p:nvPr>
        </p:nvPicPr>
        <p:blipFill>
          <a:blip r:embed="rId2">
            <a:extLst>
              <a:ext uri="{BEBA8EAE-BF5A-486C-A8C5-ECC9F3942E4B}">
                <a14:imgProps xmlns:a14="http://schemas.microsoft.com/office/drawing/2010/main">
                  <a14:imgLayer r:embed="rId3">
                    <a14:imgEffect>
                      <a14:saturation sat="0"/>
                    </a14:imgEffect>
                  </a14:imgLayer>
                </a14:imgProps>
              </a:ext>
            </a:extLst>
          </a:blip>
          <a:srcRect l="20810" r="20810"/>
          <a:stretch>
            <a:fillRect/>
          </a:stretch>
        </p:blipFill>
        <p:spPr/>
      </p:pic>
      <p:sp>
        <p:nvSpPr>
          <p:cNvPr id="10" name="Hexagon 9">
            <a:extLst>
              <a:ext uri="{FF2B5EF4-FFF2-40B4-BE49-F238E27FC236}">
                <a16:creationId xmlns:a16="http://schemas.microsoft.com/office/drawing/2014/main" id="{84367257-921F-4C31-9DD7-8B0616248FDF}"/>
              </a:ext>
              <a:ext uri="{C183D7F6-B498-43B3-948B-1728B52AA6E4}">
                <adec:decorative xmlns:adec="http://schemas.microsoft.com/office/drawing/2017/decorative" val="1"/>
              </a:ext>
            </a:extLst>
          </p:cNvPr>
          <p:cNvSpPr/>
          <p:nvPr/>
        </p:nvSpPr>
        <p:spPr>
          <a:xfrm rot="16200000">
            <a:off x="2679702" y="2388914"/>
            <a:ext cx="2412998" cy="2080172"/>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64052DBB-CC72-4F59-92CE-00AB25EFF3F6}"/>
              </a:ext>
            </a:extLst>
          </p:cNvPr>
          <p:cNvSpPr txBox="1"/>
          <p:nvPr/>
        </p:nvSpPr>
        <p:spPr>
          <a:xfrm>
            <a:off x="2967308" y="3275110"/>
            <a:ext cx="1803699" cy="307777"/>
          </a:xfrm>
          <a:prstGeom prst="rect">
            <a:avLst/>
          </a:prstGeom>
          <a:noFill/>
        </p:spPr>
        <p:txBody>
          <a:bodyPr wrap="none" rtlCol="0">
            <a:spAutoFit/>
          </a:bodyPr>
          <a:lstStyle/>
          <a:p>
            <a:r>
              <a:rPr lang="en-US" sz="1400" dirty="0">
                <a:solidFill>
                  <a:srgbClr val="FF0000"/>
                </a:solidFill>
                <a:latin typeface="Calibri Light" panose="020F0302020204030204" pitchFamily="34" charset="0"/>
                <a:cs typeface="Calibri Light" panose="020F0302020204030204" pitchFamily="34" charset="0"/>
              </a:rPr>
              <a:t>PUT YOUR LOGO HERE</a:t>
            </a:r>
          </a:p>
        </p:txBody>
      </p:sp>
      <p:pic>
        <p:nvPicPr>
          <p:cNvPr id="2" name="Picture 1">
            <a:extLst>
              <a:ext uri="{FF2B5EF4-FFF2-40B4-BE49-F238E27FC236}">
                <a16:creationId xmlns:a16="http://schemas.microsoft.com/office/drawing/2014/main" id="{19D95BF2-5A92-D55B-05B9-358D9F31C688}"/>
              </a:ext>
            </a:extLst>
          </p:cNvPr>
          <p:cNvPicPr>
            <a:picLocks noChangeAspect="1"/>
          </p:cNvPicPr>
          <p:nvPr/>
        </p:nvPicPr>
        <p:blipFill>
          <a:blip r:embed="rId4"/>
          <a:srcRect/>
          <a:stretch/>
        </p:blipFill>
        <p:spPr>
          <a:xfrm>
            <a:off x="9575377" y="5579219"/>
            <a:ext cx="2179086" cy="1002161"/>
          </a:xfrm>
          <a:prstGeom prst="rect">
            <a:avLst/>
          </a:prstGeom>
        </p:spPr>
      </p:pic>
    </p:spTree>
    <p:extLst>
      <p:ext uri="{BB962C8B-B14F-4D97-AF65-F5344CB8AC3E}">
        <p14:creationId xmlns:p14="http://schemas.microsoft.com/office/powerpoint/2010/main" val="2046026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E005CE2-7BB7-6F4F-955D-BBA1C382AC96}"/>
              </a:ext>
            </a:extLst>
          </p:cNvPr>
          <p:cNvSpPr>
            <a:spLocks noGrp="1"/>
          </p:cNvSpPr>
          <p:nvPr>
            <p:ph type="body" idx="1"/>
          </p:nvPr>
        </p:nvSpPr>
        <p:spPr>
          <a:xfrm>
            <a:off x="486505" y="1124465"/>
            <a:ext cx="8459788" cy="1523486"/>
          </a:xfrm>
        </p:spPr>
        <p:txBody>
          <a:bodyPr>
            <a:normAutofit fontScale="77500" lnSpcReduction="20000"/>
          </a:bodyPr>
          <a:lstStyle/>
          <a:p>
            <a:pPr>
              <a:buClr>
                <a:srgbClr val="002060"/>
              </a:buClr>
              <a:tabLst>
                <a:tab pos="1149350" algn="l"/>
              </a:tabLst>
              <a:defRPr/>
            </a:pPr>
            <a:r>
              <a:rPr lang="en-US" altLang="en-US" i="1" dirty="0">
                <a:solidFill>
                  <a:schemeClr val="bg2"/>
                </a:solidFill>
                <a:latin typeface="Arial" panose="020B0604020202020204" pitchFamily="34" charset="0"/>
                <a:ea typeface="Arial MT"/>
                <a:cs typeface="Arial" panose="020B0604020202020204" pitchFamily="34" charset="0"/>
              </a:rPr>
              <a:t>(Replace sample placeholder text with content specific to your Rep Agency)</a:t>
            </a:r>
          </a:p>
          <a:p>
            <a:pPr>
              <a:buClr>
                <a:srgbClr val="002060"/>
              </a:buClr>
              <a:tabLst>
                <a:tab pos="1149350" algn="l"/>
              </a:tabLst>
              <a:defRPr/>
            </a:pPr>
            <a:endParaRPr lang="en-US" altLang="en-US" dirty="0">
              <a:solidFill>
                <a:schemeClr val="bg2"/>
              </a:solidFill>
              <a:latin typeface="Arial" panose="020B0604020202020204" pitchFamily="34" charset="0"/>
              <a:ea typeface="Arial MT"/>
              <a:cs typeface="Arial" panose="020B0604020202020204" pitchFamily="34" charset="0"/>
            </a:endParaRPr>
          </a:p>
          <a:p>
            <a:pPr>
              <a:buClr>
                <a:srgbClr val="002060"/>
              </a:buClr>
              <a:tabLst>
                <a:tab pos="1149350" algn="l"/>
              </a:tabLst>
              <a:defRPr/>
            </a:pPr>
            <a:r>
              <a:rPr lang="en-US" altLang="en-US" i="1" dirty="0">
                <a:solidFill>
                  <a:schemeClr val="bg1"/>
                </a:solidFill>
                <a:latin typeface="Arial" panose="020B0604020202020204" pitchFamily="34" charset="0"/>
                <a:ea typeface="Arial MT"/>
                <a:cs typeface="Arial" panose="020B0604020202020204" pitchFamily="34" charset="0"/>
              </a:rPr>
              <a:t>Your marketing should focus in 3 areas, to support Marketing as a Pillar in the ROTF and in the role of Demand Generation</a:t>
            </a:r>
            <a:endParaRPr lang="en-US" i="1" dirty="0"/>
          </a:p>
        </p:txBody>
      </p:sp>
      <p:sp>
        <p:nvSpPr>
          <p:cNvPr id="7" name="Footer Placeholder 6">
            <a:extLst>
              <a:ext uri="{FF2B5EF4-FFF2-40B4-BE49-F238E27FC236}">
                <a16:creationId xmlns:a16="http://schemas.microsoft.com/office/drawing/2014/main" id="{49495408-E9F0-0545-BEB3-72AB1566FB17}"/>
              </a:ext>
            </a:extLst>
          </p:cNvPr>
          <p:cNvSpPr>
            <a:spLocks noGrp="1"/>
          </p:cNvSpPr>
          <p:nvPr>
            <p:ph type="ftr" sz="quarter" idx="17"/>
          </p:nvPr>
        </p:nvSpPr>
        <p:spPr/>
        <p:txBody>
          <a:bodyPr/>
          <a:lstStyle/>
          <a:p>
            <a:r>
              <a:rPr lang="en-US" noProof="0" dirty="0"/>
              <a:t>Add a footer</a:t>
            </a:r>
          </a:p>
        </p:txBody>
      </p:sp>
      <p:sp>
        <p:nvSpPr>
          <p:cNvPr id="8" name="Slide Number Placeholder 7">
            <a:extLst>
              <a:ext uri="{FF2B5EF4-FFF2-40B4-BE49-F238E27FC236}">
                <a16:creationId xmlns:a16="http://schemas.microsoft.com/office/drawing/2014/main" id="{58750C5B-5290-024D-A35F-1C0E811B3E29}"/>
              </a:ext>
            </a:extLst>
          </p:cNvPr>
          <p:cNvSpPr>
            <a:spLocks noGrp="1"/>
          </p:cNvSpPr>
          <p:nvPr>
            <p:ph type="sldNum" sz="quarter" idx="18"/>
          </p:nvPr>
        </p:nvSpPr>
        <p:spPr/>
        <p:txBody>
          <a:bodyPr/>
          <a:lstStyle/>
          <a:p>
            <a:fld id="{8699F50C-BE38-4BD0-BA84-9B090E1F2B9B}" type="slidenum">
              <a:rPr lang="en-US" noProof="0" smtClean="0"/>
              <a:t>14</a:t>
            </a:fld>
            <a:endParaRPr lang="en-US" noProof="0" dirty="0"/>
          </a:p>
        </p:txBody>
      </p:sp>
      <p:sp>
        <p:nvSpPr>
          <p:cNvPr id="9" name="Title 8">
            <a:extLst>
              <a:ext uri="{FF2B5EF4-FFF2-40B4-BE49-F238E27FC236}">
                <a16:creationId xmlns:a16="http://schemas.microsoft.com/office/drawing/2014/main" id="{733DFDFC-C1F3-7E44-8078-501AC8FBE941}"/>
              </a:ext>
            </a:extLst>
          </p:cNvPr>
          <p:cNvSpPr>
            <a:spLocks noGrp="1"/>
          </p:cNvSpPr>
          <p:nvPr>
            <p:ph type="title"/>
          </p:nvPr>
        </p:nvSpPr>
        <p:spPr>
          <a:xfrm>
            <a:off x="518678" y="209028"/>
            <a:ext cx="8333222" cy="693015"/>
          </a:xfrm>
        </p:spPr>
        <p:txBody>
          <a:bodyPr/>
          <a:lstStyle/>
          <a:p>
            <a:r>
              <a:rPr lang="en-US" dirty="0"/>
              <a:t>Marketing</a:t>
            </a:r>
          </a:p>
        </p:txBody>
      </p:sp>
      <p:sp>
        <p:nvSpPr>
          <p:cNvPr id="12" name="Text Placeholder 14">
            <a:extLst>
              <a:ext uri="{FF2B5EF4-FFF2-40B4-BE49-F238E27FC236}">
                <a16:creationId xmlns:a16="http://schemas.microsoft.com/office/drawing/2014/main" id="{E39F5688-73FC-B349-A251-73F4CF9C00AF}"/>
              </a:ext>
            </a:extLst>
          </p:cNvPr>
          <p:cNvSpPr txBox="1">
            <a:spLocks/>
          </p:cNvSpPr>
          <p:nvPr/>
        </p:nvSpPr>
        <p:spPr>
          <a:xfrm>
            <a:off x="486505" y="2668589"/>
            <a:ext cx="10847816" cy="589439"/>
          </a:xfrm>
          <a:prstGeom prst="rect">
            <a:avLst/>
          </a:prstGeom>
        </p:spPr>
        <p:txBody>
          <a:bodyPr anchor="b">
            <a:noAutofit/>
          </a:bodyPr>
          <a:lstStyle>
            <a:lvl1pPr marL="0" indent="0" algn="l" defTabSz="914400" rtl="0" eaLnBrk="1" latinLnBrk="0" hangingPunct="1">
              <a:lnSpc>
                <a:spcPct val="100000"/>
              </a:lnSpc>
              <a:spcBef>
                <a:spcPts val="0"/>
              </a:spcBef>
              <a:buClr>
                <a:srgbClr val="2E7A40"/>
              </a:buClr>
              <a:buFont typeface="Arial" panose="020B0604020202020204" pitchFamily="34" charset="0"/>
              <a:buNone/>
              <a:defRPr lang="en-US" sz="2800" b="1" kern="1200">
                <a:solidFill>
                  <a:schemeClr val="accent2"/>
                </a:solidFill>
                <a:latin typeface="+mn-lt"/>
                <a:ea typeface="+mn-ea"/>
                <a:cs typeface="+mn-cs"/>
              </a:defRPr>
            </a:lvl1pPr>
            <a:lvl2pPr marL="457200" indent="0" algn="l" defTabSz="914400" rtl="0" eaLnBrk="1" latinLnBrk="0" hangingPunct="1">
              <a:lnSpc>
                <a:spcPct val="90000"/>
              </a:lnSpc>
              <a:spcBef>
                <a:spcPts val="500"/>
              </a:spcBef>
              <a:buClr>
                <a:srgbClr val="2E7A40"/>
              </a:buClr>
              <a:buFont typeface="Arial" panose="020B0604020202020204" pitchFamily="34" charset="0"/>
              <a:buNone/>
              <a:defRPr lang="en-US"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Clr>
                <a:srgbClr val="2E7A40"/>
              </a:buClr>
              <a:buFont typeface="Arial" panose="020B0604020202020204" pitchFamily="34" charset="0"/>
              <a:buNone/>
              <a:defRPr lang="en-US"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rgbClr val="2E7A40"/>
              </a:buClr>
              <a:buFont typeface="Arial" panose="020B0604020202020204" pitchFamily="34" charset="0"/>
              <a:buNone/>
              <a:defRPr lang="en-US"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rgbClr val="2E7A40"/>
              </a:buClr>
              <a:buFont typeface="Arial" panose="020B0604020202020204" pitchFamily="34" charset="0"/>
              <a:buNone/>
              <a:defRPr lang="en-IN"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solidFill>
                  <a:schemeClr val="bg2"/>
                </a:solidFill>
              </a:rPr>
              <a:t>Types of Marketing </a:t>
            </a:r>
          </a:p>
        </p:txBody>
      </p:sp>
      <p:sp>
        <p:nvSpPr>
          <p:cNvPr id="13" name="Content Placeholder 15">
            <a:extLst>
              <a:ext uri="{FF2B5EF4-FFF2-40B4-BE49-F238E27FC236}">
                <a16:creationId xmlns:a16="http://schemas.microsoft.com/office/drawing/2014/main" id="{E52F35AD-0A5A-F549-978E-833218DBD01C}"/>
              </a:ext>
            </a:extLst>
          </p:cNvPr>
          <p:cNvSpPr txBox="1">
            <a:spLocks/>
          </p:cNvSpPr>
          <p:nvPr/>
        </p:nvSpPr>
        <p:spPr>
          <a:xfrm>
            <a:off x="518678" y="3404698"/>
            <a:ext cx="10628293" cy="2946169"/>
          </a:xfrm>
          <a:prstGeom prst="rect">
            <a:avLst/>
          </a:prstGeom>
        </p:spPr>
        <p:txBody>
          <a:bodyPr>
            <a:normAutofit lnSpcReduction="10000"/>
          </a:bodyPr>
          <a:lst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bg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bg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bg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bg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bg2"/>
              </a:buClr>
            </a:pPr>
            <a:r>
              <a:rPr lang="en-US" dirty="0"/>
              <a:t>Agency marketing		</a:t>
            </a:r>
          </a:p>
          <a:p>
            <a:pPr lvl="1">
              <a:buClr>
                <a:schemeClr val="bg2"/>
              </a:buClr>
            </a:pPr>
            <a:r>
              <a:rPr lang="en-US" dirty="0"/>
              <a:t>Promoting the agency</a:t>
            </a:r>
          </a:p>
          <a:p>
            <a:pPr lvl="1">
              <a:buClr>
                <a:schemeClr val="bg2"/>
              </a:buClr>
            </a:pPr>
            <a:r>
              <a:rPr lang="en-US" dirty="0"/>
              <a:t>Elevating brand image &amp; awareness</a:t>
            </a:r>
          </a:p>
          <a:p>
            <a:pPr>
              <a:buClr>
                <a:schemeClr val="bg2"/>
              </a:buClr>
            </a:pPr>
            <a:r>
              <a:rPr lang="en-US" dirty="0"/>
              <a:t>Supplier Co-marketing</a:t>
            </a:r>
          </a:p>
          <a:p>
            <a:pPr lvl="1">
              <a:buClr>
                <a:schemeClr val="bg2"/>
              </a:buClr>
            </a:pPr>
            <a:r>
              <a:rPr lang="en-US" dirty="0"/>
              <a:t>Marketing your suppliers in your territory, typically with supplier marketing material</a:t>
            </a:r>
          </a:p>
          <a:p>
            <a:pPr>
              <a:buClr>
                <a:schemeClr val="bg2"/>
              </a:buClr>
            </a:pPr>
            <a:r>
              <a:rPr lang="en-US" dirty="0"/>
              <a:t>Account based Marketing (ABM)</a:t>
            </a:r>
          </a:p>
          <a:p>
            <a:pPr lvl="1">
              <a:buClr>
                <a:schemeClr val="bg2"/>
              </a:buClr>
            </a:pPr>
            <a:r>
              <a:rPr lang="en-US" dirty="0"/>
              <a:t>Target specific accounts / vertical markets. </a:t>
            </a:r>
          </a:p>
          <a:p>
            <a:pPr lvl="1">
              <a:buClr>
                <a:schemeClr val="bg2"/>
              </a:buClr>
            </a:pPr>
            <a:r>
              <a:rPr lang="en-US" dirty="0"/>
              <a:t>Can also evolve to ABS (account-based selling) which relates to targeting specific accounts)</a:t>
            </a:r>
          </a:p>
        </p:txBody>
      </p:sp>
    </p:spTree>
    <p:extLst>
      <p:ext uri="{BB962C8B-B14F-4D97-AF65-F5344CB8AC3E}">
        <p14:creationId xmlns:p14="http://schemas.microsoft.com/office/powerpoint/2010/main" val="3986727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E005CE2-7BB7-6F4F-955D-BBA1C382AC96}"/>
              </a:ext>
            </a:extLst>
          </p:cNvPr>
          <p:cNvSpPr>
            <a:spLocks noGrp="1"/>
          </p:cNvSpPr>
          <p:nvPr>
            <p:ph type="body" idx="1"/>
          </p:nvPr>
        </p:nvSpPr>
        <p:spPr>
          <a:xfrm>
            <a:off x="486505" y="1124465"/>
            <a:ext cx="8459788" cy="1523486"/>
          </a:xfrm>
        </p:spPr>
        <p:txBody>
          <a:bodyPr>
            <a:normAutofit fontScale="77500" lnSpcReduction="20000"/>
          </a:bodyPr>
          <a:lstStyle/>
          <a:p>
            <a:pPr>
              <a:buClr>
                <a:srgbClr val="002060"/>
              </a:buClr>
              <a:tabLst>
                <a:tab pos="1149350" algn="l"/>
              </a:tabLst>
              <a:defRPr/>
            </a:pPr>
            <a:r>
              <a:rPr lang="en-US" altLang="en-US" i="1" dirty="0">
                <a:solidFill>
                  <a:schemeClr val="bg2"/>
                </a:solidFill>
                <a:latin typeface="Arial" panose="020B0604020202020204" pitchFamily="34" charset="0"/>
                <a:ea typeface="Arial MT"/>
                <a:cs typeface="Arial" panose="020B0604020202020204" pitchFamily="34" charset="0"/>
              </a:rPr>
              <a:t>(Replace sample placeholder text with content specific to your Rep Agency)</a:t>
            </a:r>
          </a:p>
          <a:p>
            <a:pPr>
              <a:buClr>
                <a:srgbClr val="002060"/>
              </a:buClr>
              <a:tabLst>
                <a:tab pos="1149350" algn="l"/>
              </a:tabLst>
              <a:defRPr/>
            </a:pPr>
            <a:endParaRPr lang="en-US" altLang="en-US" dirty="0">
              <a:solidFill>
                <a:schemeClr val="bg2"/>
              </a:solidFill>
              <a:latin typeface="Arial" panose="020B0604020202020204" pitchFamily="34" charset="0"/>
              <a:ea typeface="Arial MT"/>
              <a:cs typeface="Arial" panose="020B0604020202020204" pitchFamily="34" charset="0"/>
            </a:endParaRPr>
          </a:p>
          <a:p>
            <a:pPr>
              <a:buClr>
                <a:srgbClr val="002060"/>
              </a:buClr>
              <a:tabLst>
                <a:tab pos="1149350" algn="l"/>
              </a:tabLst>
              <a:defRPr/>
            </a:pPr>
            <a:r>
              <a:rPr lang="en-US" altLang="en-US" i="1" dirty="0">
                <a:solidFill>
                  <a:schemeClr val="bg1"/>
                </a:solidFill>
                <a:latin typeface="Arial" panose="020B0604020202020204" pitchFamily="34" charset="0"/>
                <a:ea typeface="Arial MT"/>
                <a:cs typeface="Arial" panose="020B0604020202020204" pitchFamily="34" charset="0"/>
              </a:rPr>
              <a:t>Rep Marketing should focus in 3 areas, to support Marketing as a Pillar in the RORF and in the role of Demand Generation</a:t>
            </a:r>
            <a:endParaRPr lang="en-US" i="1" dirty="0"/>
          </a:p>
        </p:txBody>
      </p:sp>
      <p:sp>
        <p:nvSpPr>
          <p:cNvPr id="7" name="Footer Placeholder 6">
            <a:extLst>
              <a:ext uri="{FF2B5EF4-FFF2-40B4-BE49-F238E27FC236}">
                <a16:creationId xmlns:a16="http://schemas.microsoft.com/office/drawing/2014/main" id="{49495408-E9F0-0545-BEB3-72AB1566FB17}"/>
              </a:ext>
            </a:extLst>
          </p:cNvPr>
          <p:cNvSpPr>
            <a:spLocks noGrp="1"/>
          </p:cNvSpPr>
          <p:nvPr>
            <p:ph type="ftr" sz="quarter" idx="17"/>
          </p:nvPr>
        </p:nvSpPr>
        <p:spPr/>
        <p:txBody>
          <a:bodyPr/>
          <a:lstStyle/>
          <a:p>
            <a:r>
              <a:rPr lang="en-US" noProof="0" dirty="0"/>
              <a:t>Add a footer</a:t>
            </a:r>
          </a:p>
        </p:txBody>
      </p:sp>
      <p:sp>
        <p:nvSpPr>
          <p:cNvPr id="8" name="Slide Number Placeholder 7">
            <a:extLst>
              <a:ext uri="{FF2B5EF4-FFF2-40B4-BE49-F238E27FC236}">
                <a16:creationId xmlns:a16="http://schemas.microsoft.com/office/drawing/2014/main" id="{58750C5B-5290-024D-A35F-1C0E811B3E29}"/>
              </a:ext>
            </a:extLst>
          </p:cNvPr>
          <p:cNvSpPr>
            <a:spLocks noGrp="1"/>
          </p:cNvSpPr>
          <p:nvPr>
            <p:ph type="sldNum" sz="quarter" idx="18"/>
          </p:nvPr>
        </p:nvSpPr>
        <p:spPr/>
        <p:txBody>
          <a:bodyPr/>
          <a:lstStyle/>
          <a:p>
            <a:fld id="{8699F50C-BE38-4BD0-BA84-9B090E1F2B9B}" type="slidenum">
              <a:rPr lang="en-US" noProof="0" smtClean="0"/>
              <a:t>15</a:t>
            </a:fld>
            <a:endParaRPr lang="en-US" noProof="0" dirty="0"/>
          </a:p>
        </p:txBody>
      </p:sp>
      <p:sp>
        <p:nvSpPr>
          <p:cNvPr id="9" name="Title 8">
            <a:extLst>
              <a:ext uri="{FF2B5EF4-FFF2-40B4-BE49-F238E27FC236}">
                <a16:creationId xmlns:a16="http://schemas.microsoft.com/office/drawing/2014/main" id="{733DFDFC-C1F3-7E44-8078-501AC8FBE941}"/>
              </a:ext>
            </a:extLst>
          </p:cNvPr>
          <p:cNvSpPr>
            <a:spLocks noGrp="1"/>
          </p:cNvSpPr>
          <p:nvPr>
            <p:ph type="title"/>
          </p:nvPr>
        </p:nvSpPr>
        <p:spPr>
          <a:xfrm>
            <a:off x="518678" y="209028"/>
            <a:ext cx="8333222" cy="693015"/>
          </a:xfrm>
        </p:spPr>
        <p:txBody>
          <a:bodyPr/>
          <a:lstStyle/>
          <a:p>
            <a:r>
              <a:rPr lang="en-US" dirty="0"/>
              <a:t>Marketing (cont.)</a:t>
            </a:r>
          </a:p>
        </p:txBody>
      </p:sp>
      <p:sp>
        <p:nvSpPr>
          <p:cNvPr id="12" name="Text Placeholder 14">
            <a:extLst>
              <a:ext uri="{FF2B5EF4-FFF2-40B4-BE49-F238E27FC236}">
                <a16:creationId xmlns:a16="http://schemas.microsoft.com/office/drawing/2014/main" id="{E39F5688-73FC-B349-A251-73F4CF9C00AF}"/>
              </a:ext>
            </a:extLst>
          </p:cNvPr>
          <p:cNvSpPr txBox="1">
            <a:spLocks/>
          </p:cNvSpPr>
          <p:nvPr/>
        </p:nvSpPr>
        <p:spPr>
          <a:xfrm>
            <a:off x="518678" y="2525965"/>
            <a:ext cx="10847816" cy="589439"/>
          </a:xfrm>
          <a:prstGeom prst="rect">
            <a:avLst/>
          </a:prstGeom>
        </p:spPr>
        <p:txBody>
          <a:bodyPr anchor="b">
            <a:noAutofit/>
          </a:bodyPr>
          <a:lstStyle>
            <a:lvl1pPr marL="0" indent="0" algn="l" defTabSz="914400" rtl="0" eaLnBrk="1" latinLnBrk="0" hangingPunct="1">
              <a:lnSpc>
                <a:spcPct val="100000"/>
              </a:lnSpc>
              <a:spcBef>
                <a:spcPts val="0"/>
              </a:spcBef>
              <a:buClr>
                <a:srgbClr val="2E7A40"/>
              </a:buClr>
              <a:buFont typeface="Arial" panose="020B0604020202020204" pitchFamily="34" charset="0"/>
              <a:buNone/>
              <a:defRPr lang="en-US" sz="2800" b="1" kern="1200">
                <a:solidFill>
                  <a:schemeClr val="accent2"/>
                </a:solidFill>
                <a:latin typeface="+mn-lt"/>
                <a:ea typeface="+mn-ea"/>
                <a:cs typeface="+mn-cs"/>
              </a:defRPr>
            </a:lvl1pPr>
            <a:lvl2pPr marL="457200" indent="0" algn="l" defTabSz="914400" rtl="0" eaLnBrk="1" latinLnBrk="0" hangingPunct="1">
              <a:lnSpc>
                <a:spcPct val="90000"/>
              </a:lnSpc>
              <a:spcBef>
                <a:spcPts val="500"/>
              </a:spcBef>
              <a:buClr>
                <a:srgbClr val="2E7A40"/>
              </a:buClr>
              <a:buFont typeface="Arial" panose="020B0604020202020204" pitchFamily="34" charset="0"/>
              <a:buNone/>
              <a:defRPr lang="en-US"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Clr>
                <a:srgbClr val="2E7A40"/>
              </a:buClr>
              <a:buFont typeface="Arial" panose="020B0604020202020204" pitchFamily="34" charset="0"/>
              <a:buNone/>
              <a:defRPr lang="en-US"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rgbClr val="2E7A40"/>
              </a:buClr>
              <a:buFont typeface="Arial" panose="020B0604020202020204" pitchFamily="34" charset="0"/>
              <a:buNone/>
              <a:defRPr lang="en-US"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rgbClr val="2E7A40"/>
              </a:buClr>
              <a:buFont typeface="Arial" panose="020B0604020202020204" pitchFamily="34" charset="0"/>
              <a:buNone/>
              <a:defRPr lang="en-IN"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solidFill>
                  <a:schemeClr val="bg2"/>
                </a:solidFill>
              </a:rPr>
              <a:t>Marketing Resources </a:t>
            </a:r>
          </a:p>
        </p:txBody>
      </p:sp>
      <p:sp>
        <p:nvSpPr>
          <p:cNvPr id="2" name="TextBox 1">
            <a:extLst>
              <a:ext uri="{FF2B5EF4-FFF2-40B4-BE49-F238E27FC236}">
                <a16:creationId xmlns:a16="http://schemas.microsoft.com/office/drawing/2014/main" id="{46912EB3-2813-B223-2963-14BEB572A718}"/>
              </a:ext>
            </a:extLst>
          </p:cNvPr>
          <p:cNvSpPr txBox="1"/>
          <p:nvPr/>
        </p:nvSpPr>
        <p:spPr>
          <a:xfrm>
            <a:off x="486505" y="3085743"/>
            <a:ext cx="11023008" cy="2800767"/>
          </a:xfrm>
          <a:prstGeom prst="rect">
            <a:avLst/>
          </a:prstGeom>
          <a:noFill/>
        </p:spPr>
        <p:txBody>
          <a:bodyPr wrap="square" rtlCol="0">
            <a:spAutoFit/>
          </a:bodyPr>
          <a:lstStyle/>
          <a:p>
            <a:pPr marL="171450" indent="-171450">
              <a:buClr>
                <a:schemeClr val="bg2"/>
              </a:buClr>
              <a:buFont typeface="Arial" panose="020B0604020202020204" pitchFamily="34" charset="0"/>
              <a:buChar char="•"/>
            </a:pPr>
            <a:r>
              <a:rPr lang="en-US" sz="2000" dirty="0">
                <a:solidFill>
                  <a:schemeClr val="bg1"/>
                </a:solidFill>
              </a:rPr>
              <a:t>Dedicated marketing person and marketing communication tools</a:t>
            </a:r>
          </a:p>
          <a:p>
            <a:pPr marL="171450" indent="-171450">
              <a:buClr>
                <a:schemeClr val="bg2"/>
              </a:buClr>
              <a:buFont typeface="Arial" panose="020B0604020202020204" pitchFamily="34" charset="0"/>
              <a:buChar char="•"/>
            </a:pPr>
            <a:r>
              <a:rPr lang="en-US" sz="2000" dirty="0">
                <a:solidFill>
                  <a:schemeClr val="bg1"/>
                </a:solidFill>
              </a:rPr>
              <a:t>Utilization of NEMRA Solution Providers</a:t>
            </a:r>
          </a:p>
          <a:p>
            <a:pPr marL="628650" lvl="1" indent="-171450">
              <a:buClr>
                <a:schemeClr val="bg2"/>
              </a:buClr>
              <a:buFont typeface="Arial" panose="020B0604020202020204" pitchFamily="34" charset="0"/>
              <a:buChar char="•"/>
            </a:pPr>
            <a:r>
              <a:rPr lang="en-US" dirty="0">
                <a:solidFill>
                  <a:schemeClr val="bg1"/>
                </a:solidFill>
              </a:rPr>
              <a:t>(</a:t>
            </a:r>
            <a:r>
              <a:rPr lang="en-US" dirty="0" err="1">
                <a:solidFill>
                  <a:schemeClr val="bg1"/>
                </a:solidFill>
              </a:rPr>
              <a:t>RepFabric</a:t>
            </a:r>
            <a:r>
              <a:rPr lang="en-US" dirty="0">
                <a:solidFill>
                  <a:schemeClr val="bg1"/>
                </a:solidFill>
              </a:rPr>
              <a:t>, </a:t>
            </a:r>
            <a:r>
              <a:rPr lang="en-US" dirty="0" err="1">
                <a:solidFill>
                  <a:schemeClr val="bg1"/>
                </a:solidFill>
              </a:rPr>
              <a:t>Repfiles</a:t>
            </a:r>
            <a:r>
              <a:rPr lang="en-US" dirty="0">
                <a:solidFill>
                  <a:schemeClr val="bg1"/>
                </a:solidFill>
              </a:rPr>
              <a:t>, Strategic X, DISC, EW, Channel Marketing Group, etc.)</a:t>
            </a:r>
          </a:p>
          <a:p>
            <a:pPr marL="171450" indent="-171450">
              <a:buClr>
                <a:schemeClr val="bg2"/>
              </a:buClr>
              <a:buFont typeface="Arial" panose="020B0604020202020204" pitchFamily="34" charset="0"/>
              <a:buChar char="•"/>
            </a:pPr>
            <a:r>
              <a:rPr lang="en-US" sz="2000" dirty="0">
                <a:solidFill>
                  <a:schemeClr val="bg1"/>
                </a:solidFill>
              </a:rPr>
              <a:t>How you use your database as a competitive advantage</a:t>
            </a:r>
          </a:p>
          <a:p>
            <a:pPr marL="171450" indent="-171450">
              <a:buClr>
                <a:schemeClr val="bg2"/>
              </a:buClr>
              <a:buFont typeface="Arial" panose="020B0604020202020204" pitchFamily="34" charset="0"/>
              <a:buChar char="•"/>
            </a:pPr>
            <a:r>
              <a:rPr lang="en-US" sz="2000" dirty="0">
                <a:solidFill>
                  <a:schemeClr val="bg1"/>
                </a:solidFill>
              </a:rPr>
              <a:t>Dedicated resources &amp; investment in a digital marketing platform</a:t>
            </a:r>
          </a:p>
          <a:p>
            <a:pPr marL="628650" lvl="1" indent="-171450">
              <a:buClr>
                <a:schemeClr val="bg2"/>
              </a:buClr>
              <a:buFont typeface="Arial" panose="020B0604020202020204" pitchFamily="34" charset="0"/>
              <a:buChar char="•"/>
            </a:pPr>
            <a:r>
              <a:rPr lang="en-US" dirty="0">
                <a:solidFill>
                  <a:schemeClr val="bg1"/>
                </a:solidFill>
              </a:rPr>
              <a:t>Use of outbound marketing tool from company database</a:t>
            </a:r>
          </a:p>
          <a:p>
            <a:pPr marL="171450" indent="-171450">
              <a:buClr>
                <a:schemeClr val="bg2"/>
              </a:buClr>
              <a:buFont typeface="Arial" panose="020B0604020202020204" pitchFamily="34" charset="0"/>
              <a:buChar char="•"/>
            </a:pPr>
            <a:r>
              <a:rPr lang="en-US" sz="2000" dirty="0">
                <a:solidFill>
                  <a:schemeClr val="bg1"/>
                </a:solidFill>
              </a:rPr>
              <a:t>Alignment with sales operations &amp; leadership</a:t>
            </a:r>
          </a:p>
          <a:p>
            <a:pPr marL="171450" indent="-171450">
              <a:buClr>
                <a:schemeClr val="bg2"/>
              </a:buClr>
              <a:buFont typeface="Arial" panose="020B0604020202020204" pitchFamily="34" charset="0"/>
              <a:buChar char="•"/>
            </a:pPr>
            <a:r>
              <a:rPr lang="en-US" sz="2000" dirty="0">
                <a:solidFill>
                  <a:schemeClr val="bg1"/>
                </a:solidFill>
              </a:rPr>
              <a:t>Utilization of market data and segmentation tools</a:t>
            </a:r>
          </a:p>
          <a:p>
            <a:pPr marL="171450" indent="-171450">
              <a:buClr>
                <a:schemeClr val="bg2"/>
              </a:buClr>
              <a:buFont typeface="Arial" panose="020B0604020202020204" pitchFamily="34" charset="0"/>
              <a:buChar char="•"/>
            </a:pPr>
            <a:r>
              <a:rPr lang="en-US" sz="2000" dirty="0">
                <a:solidFill>
                  <a:schemeClr val="bg1"/>
                </a:solidFill>
              </a:rPr>
              <a:t>Product positioning &amp; outreach </a:t>
            </a:r>
          </a:p>
        </p:txBody>
      </p:sp>
    </p:spTree>
    <p:extLst>
      <p:ext uri="{BB962C8B-B14F-4D97-AF65-F5344CB8AC3E}">
        <p14:creationId xmlns:p14="http://schemas.microsoft.com/office/powerpoint/2010/main" val="874403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1CA16A-993E-43BA-BDDC-9E427CF951B2}"/>
              </a:ext>
            </a:extLst>
          </p:cNvPr>
          <p:cNvSpPr>
            <a:spLocks noGrp="1"/>
          </p:cNvSpPr>
          <p:nvPr>
            <p:ph type="title"/>
          </p:nvPr>
        </p:nvSpPr>
        <p:spPr/>
        <p:txBody>
          <a:bodyPr/>
          <a:lstStyle/>
          <a:p>
            <a:r>
              <a:rPr lang="en-US" dirty="0"/>
              <a:t>Demand Generation</a:t>
            </a:r>
            <a:endParaRPr lang="en-US" b="0" dirty="0"/>
          </a:p>
        </p:txBody>
      </p:sp>
      <p:sp>
        <p:nvSpPr>
          <p:cNvPr id="5" name="Text Placeholder 4">
            <a:extLst>
              <a:ext uri="{FF2B5EF4-FFF2-40B4-BE49-F238E27FC236}">
                <a16:creationId xmlns:a16="http://schemas.microsoft.com/office/drawing/2014/main" id="{F063A021-7C19-4C85-B48B-EFEA732C1906}"/>
              </a:ext>
            </a:extLst>
          </p:cNvPr>
          <p:cNvSpPr>
            <a:spLocks noGrp="1"/>
          </p:cNvSpPr>
          <p:nvPr>
            <p:ph type="body" idx="1"/>
          </p:nvPr>
        </p:nvSpPr>
        <p:spPr/>
        <p:txBody>
          <a:bodyPr/>
          <a:lstStyle/>
          <a:p>
            <a:r>
              <a:rPr lang="en-US" dirty="0"/>
              <a:t>EDIT MASTER TEXT STYLES</a:t>
            </a:r>
          </a:p>
        </p:txBody>
      </p:sp>
      <p:pic>
        <p:nvPicPr>
          <p:cNvPr id="8" name="Picture Placeholder 7" descr="Building image">
            <a:extLst>
              <a:ext uri="{FF2B5EF4-FFF2-40B4-BE49-F238E27FC236}">
                <a16:creationId xmlns:a16="http://schemas.microsoft.com/office/drawing/2014/main" id="{2D599535-C841-457B-BE92-EECA801ED768}"/>
              </a:ext>
              <a:ext uri="{C183D7F6-B498-43B3-948B-1728B52AA6E4}">
                <adec:decorative xmlns:adec="http://schemas.microsoft.com/office/drawing/2017/decorative" val="0"/>
              </a:ext>
            </a:extLst>
          </p:cNvPr>
          <p:cNvPicPr>
            <a:picLocks noGrp="1" noChangeAspect="1"/>
          </p:cNvPicPr>
          <p:nvPr>
            <p:ph type="pic" sz="quarter" idx="13"/>
          </p:nvPr>
        </p:nvPicPr>
        <p:blipFill>
          <a:blip r:embed="rId2">
            <a:extLst>
              <a:ext uri="{BEBA8EAE-BF5A-486C-A8C5-ECC9F3942E4B}">
                <a14:imgProps xmlns:a14="http://schemas.microsoft.com/office/drawing/2010/main">
                  <a14:imgLayer r:embed="rId3">
                    <a14:imgEffect>
                      <a14:saturation sat="0"/>
                    </a14:imgEffect>
                  </a14:imgLayer>
                </a14:imgProps>
              </a:ext>
            </a:extLst>
          </a:blip>
          <a:srcRect l="20810" r="20810"/>
          <a:stretch>
            <a:fillRect/>
          </a:stretch>
        </p:blipFill>
        <p:spPr/>
      </p:pic>
      <p:sp>
        <p:nvSpPr>
          <p:cNvPr id="10" name="Hexagon 9">
            <a:extLst>
              <a:ext uri="{FF2B5EF4-FFF2-40B4-BE49-F238E27FC236}">
                <a16:creationId xmlns:a16="http://schemas.microsoft.com/office/drawing/2014/main" id="{84367257-921F-4C31-9DD7-8B0616248FDF}"/>
              </a:ext>
              <a:ext uri="{C183D7F6-B498-43B3-948B-1728B52AA6E4}">
                <adec:decorative xmlns:adec="http://schemas.microsoft.com/office/drawing/2017/decorative" val="1"/>
              </a:ext>
            </a:extLst>
          </p:cNvPr>
          <p:cNvSpPr/>
          <p:nvPr/>
        </p:nvSpPr>
        <p:spPr>
          <a:xfrm rot="16200000">
            <a:off x="2679702" y="2388914"/>
            <a:ext cx="2412998" cy="2080172"/>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64052DBB-CC72-4F59-92CE-00AB25EFF3F6}"/>
              </a:ext>
            </a:extLst>
          </p:cNvPr>
          <p:cNvSpPr txBox="1"/>
          <p:nvPr/>
        </p:nvSpPr>
        <p:spPr>
          <a:xfrm>
            <a:off x="2967308" y="3275110"/>
            <a:ext cx="1803699" cy="307777"/>
          </a:xfrm>
          <a:prstGeom prst="rect">
            <a:avLst/>
          </a:prstGeom>
          <a:noFill/>
        </p:spPr>
        <p:txBody>
          <a:bodyPr wrap="none" rtlCol="0">
            <a:spAutoFit/>
          </a:bodyPr>
          <a:lstStyle/>
          <a:p>
            <a:r>
              <a:rPr lang="en-US" sz="1400" dirty="0">
                <a:solidFill>
                  <a:srgbClr val="FF0000"/>
                </a:solidFill>
                <a:latin typeface="Calibri Light" panose="020F0302020204030204" pitchFamily="34" charset="0"/>
                <a:cs typeface="Calibri Light" panose="020F0302020204030204" pitchFamily="34" charset="0"/>
              </a:rPr>
              <a:t>PUT YOUR LOGO HERE</a:t>
            </a:r>
          </a:p>
        </p:txBody>
      </p:sp>
      <p:pic>
        <p:nvPicPr>
          <p:cNvPr id="2" name="Picture 1">
            <a:extLst>
              <a:ext uri="{FF2B5EF4-FFF2-40B4-BE49-F238E27FC236}">
                <a16:creationId xmlns:a16="http://schemas.microsoft.com/office/drawing/2014/main" id="{9B4F2A71-5710-841D-8B1B-0FDD1C13760E}"/>
              </a:ext>
            </a:extLst>
          </p:cNvPr>
          <p:cNvPicPr>
            <a:picLocks noChangeAspect="1"/>
          </p:cNvPicPr>
          <p:nvPr/>
        </p:nvPicPr>
        <p:blipFill>
          <a:blip r:embed="rId4"/>
          <a:srcRect/>
          <a:stretch/>
        </p:blipFill>
        <p:spPr>
          <a:xfrm>
            <a:off x="9575377" y="5579219"/>
            <a:ext cx="2179086" cy="1002161"/>
          </a:xfrm>
          <a:prstGeom prst="rect">
            <a:avLst/>
          </a:prstGeom>
        </p:spPr>
      </p:pic>
    </p:spTree>
    <p:extLst>
      <p:ext uri="{BB962C8B-B14F-4D97-AF65-F5344CB8AC3E}">
        <p14:creationId xmlns:p14="http://schemas.microsoft.com/office/powerpoint/2010/main" val="1207993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E005CE2-7BB7-6F4F-955D-BBA1C382AC96}"/>
              </a:ext>
            </a:extLst>
          </p:cNvPr>
          <p:cNvSpPr>
            <a:spLocks noGrp="1"/>
          </p:cNvSpPr>
          <p:nvPr>
            <p:ph type="body" idx="1"/>
          </p:nvPr>
        </p:nvSpPr>
        <p:spPr>
          <a:xfrm>
            <a:off x="518677" y="1136418"/>
            <a:ext cx="7368596" cy="1532641"/>
          </a:xfrm>
        </p:spPr>
        <p:txBody>
          <a:bodyPr>
            <a:normAutofit fontScale="55000" lnSpcReduction="20000"/>
          </a:bodyPr>
          <a:lstStyle/>
          <a:p>
            <a:pPr>
              <a:buClr>
                <a:srgbClr val="002060"/>
              </a:buClr>
              <a:tabLst>
                <a:tab pos="1149350" algn="l"/>
              </a:tabLst>
              <a:defRPr/>
            </a:pPr>
            <a:r>
              <a:rPr lang="en-US" altLang="en-US" sz="3200" i="1" dirty="0">
                <a:solidFill>
                  <a:schemeClr val="bg2"/>
                </a:solidFill>
                <a:latin typeface="Arial" panose="020B0604020202020204" pitchFamily="34" charset="0"/>
                <a:ea typeface="Arial MT"/>
                <a:cs typeface="Arial" panose="020B0604020202020204" pitchFamily="34" charset="0"/>
              </a:rPr>
              <a:t>(Replace sample placeholder text with content specific to your Rep Agency).</a:t>
            </a:r>
          </a:p>
          <a:p>
            <a:pPr>
              <a:buClr>
                <a:srgbClr val="002060"/>
              </a:buClr>
              <a:tabLst>
                <a:tab pos="1149350" algn="l"/>
              </a:tabLst>
              <a:defRPr/>
            </a:pPr>
            <a:endParaRPr lang="en-US" altLang="en-US" dirty="0">
              <a:solidFill>
                <a:schemeClr val="bg2"/>
              </a:solidFill>
              <a:latin typeface="Arial" panose="020B0604020202020204" pitchFamily="34" charset="0"/>
              <a:ea typeface="Arial MT"/>
              <a:cs typeface="Arial" panose="020B0604020202020204" pitchFamily="34" charset="0"/>
            </a:endParaRPr>
          </a:p>
          <a:p>
            <a:pPr>
              <a:buClr>
                <a:srgbClr val="002060"/>
              </a:buClr>
              <a:tabLst>
                <a:tab pos="1149350" algn="l"/>
              </a:tabLst>
              <a:defRPr/>
            </a:pPr>
            <a:r>
              <a:rPr lang="en-US" altLang="en-US" sz="3200" i="1" dirty="0">
                <a:solidFill>
                  <a:schemeClr val="bg1"/>
                </a:solidFill>
                <a:latin typeface="Arial" panose="020B0604020202020204" pitchFamily="34" charset="0"/>
                <a:ea typeface="Arial MT"/>
                <a:cs typeface="Arial" panose="020B0604020202020204" pitchFamily="34" charset="0"/>
              </a:rPr>
              <a:t>The key to survival is more focus on the </a:t>
            </a:r>
            <a:br>
              <a:rPr lang="en-US" altLang="en-US" sz="3200" i="1" dirty="0">
                <a:solidFill>
                  <a:schemeClr val="bg1"/>
                </a:solidFill>
                <a:latin typeface="Arial" panose="020B0604020202020204" pitchFamily="34" charset="0"/>
                <a:ea typeface="Arial MT"/>
                <a:cs typeface="Arial" panose="020B0604020202020204" pitchFamily="34" charset="0"/>
              </a:rPr>
            </a:br>
            <a:r>
              <a:rPr lang="en-US" altLang="en-US" sz="3200" i="1" dirty="0">
                <a:solidFill>
                  <a:schemeClr val="bg1"/>
                </a:solidFill>
                <a:latin typeface="Arial" panose="020B0604020202020204" pitchFamily="34" charset="0"/>
                <a:ea typeface="Arial MT"/>
                <a:cs typeface="Arial" panose="020B0604020202020204" pitchFamily="34" charset="0"/>
              </a:rPr>
              <a:t>end user / influencer (ex. engineers, architects).  Present how your firm is driving your manufacturers brand and growth</a:t>
            </a:r>
          </a:p>
          <a:p>
            <a:endParaRPr lang="en-US" dirty="0"/>
          </a:p>
        </p:txBody>
      </p:sp>
      <p:sp>
        <p:nvSpPr>
          <p:cNvPr id="7" name="Footer Placeholder 6">
            <a:extLst>
              <a:ext uri="{FF2B5EF4-FFF2-40B4-BE49-F238E27FC236}">
                <a16:creationId xmlns:a16="http://schemas.microsoft.com/office/drawing/2014/main" id="{49495408-E9F0-0545-BEB3-72AB1566FB17}"/>
              </a:ext>
            </a:extLst>
          </p:cNvPr>
          <p:cNvSpPr>
            <a:spLocks noGrp="1"/>
          </p:cNvSpPr>
          <p:nvPr>
            <p:ph type="ftr" sz="quarter" idx="17"/>
          </p:nvPr>
        </p:nvSpPr>
        <p:spPr/>
        <p:txBody>
          <a:bodyPr/>
          <a:lstStyle/>
          <a:p>
            <a:r>
              <a:rPr lang="en-US" noProof="0" dirty="0"/>
              <a:t>Add a footer</a:t>
            </a:r>
          </a:p>
        </p:txBody>
      </p:sp>
      <p:sp>
        <p:nvSpPr>
          <p:cNvPr id="8" name="Slide Number Placeholder 7">
            <a:extLst>
              <a:ext uri="{FF2B5EF4-FFF2-40B4-BE49-F238E27FC236}">
                <a16:creationId xmlns:a16="http://schemas.microsoft.com/office/drawing/2014/main" id="{58750C5B-5290-024D-A35F-1C0E811B3E29}"/>
              </a:ext>
            </a:extLst>
          </p:cNvPr>
          <p:cNvSpPr>
            <a:spLocks noGrp="1"/>
          </p:cNvSpPr>
          <p:nvPr>
            <p:ph type="sldNum" sz="quarter" idx="18"/>
          </p:nvPr>
        </p:nvSpPr>
        <p:spPr/>
        <p:txBody>
          <a:bodyPr/>
          <a:lstStyle/>
          <a:p>
            <a:fld id="{8699F50C-BE38-4BD0-BA84-9B090E1F2B9B}" type="slidenum">
              <a:rPr lang="en-US" noProof="0" smtClean="0"/>
              <a:t>17</a:t>
            </a:fld>
            <a:endParaRPr lang="en-US" noProof="0" dirty="0"/>
          </a:p>
        </p:txBody>
      </p:sp>
      <p:sp>
        <p:nvSpPr>
          <p:cNvPr id="9" name="Title 8">
            <a:extLst>
              <a:ext uri="{FF2B5EF4-FFF2-40B4-BE49-F238E27FC236}">
                <a16:creationId xmlns:a16="http://schemas.microsoft.com/office/drawing/2014/main" id="{733DFDFC-C1F3-7E44-8078-501AC8FBE941}"/>
              </a:ext>
            </a:extLst>
          </p:cNvPr>
          <p:cNvSpPr>
            <a:spLocks noGrp="1"/>
          </p:cNvSpPr>
          <p:nvPr>
            <p:ph type="title"/>
          </p:nvPr>
        </p:nvSpPr>
        <p:spPr>
          <a:xfrm>
            <a:off x="518678" y="209028"/>
            <a:ext cx="8333222" cy="693015"/>
          </a:xfrm>
        </p:spPr>
        <p:txBody>
          <a:bodyPr/>
          <a:lstStyle/>
          <a:p>
            <a:r>
              <a:rPr lang="en-US" dirty="0"/>
              <a:t>Demand Generation</a:t>
            </a:r>
          </a:p>
        </p:txBody>
      </p:sp>
      <p:sp>
        <p:nvSpPr>
          <p:cNvPr id="12" name="Text Placeholder 14">
            <a:extLst>
              <a:ext uri="{FF2B5EF4-FFF2-40B4-BE49-F238E27FC236}">
                <a16:creationId xmlns:a16="http://schemas.microsoft.com/office/drawing/2014/main" id="{E39F5688-73FC-B349-A251-73F4CF9C00AF}"/>
              </a:ext>
            </a:extLst>
          </p:cNvPr>
          <p:cNvSpPr txBox="1">
            <a:spLocks/>
          </p:cNvSpPr>
          <p:nvPr/>
        </p:nvSpPr>
        <p:spPr>
          <a:xfrm>
            <a:off x="518678" y="2525965"/>
            <a:ext cx="10847816" cy="589439"/>
          </a:xfrm>
          <a:prstGeom prst="rect">
            <a:avLst/>
          </a:prstGeom>
        </p:spPr>
        <p:txBody>
          <a:bodyPr anchor="b">
            <a:noAutofit/>
          </a:bodyPr>
          <a:lstStyle>
            <a:lvl1pPr marL="0" indent="0" algn="l" defTabSz="914400" rtl="0" eaLnBrk="1" latinLnBrk="0" hangingPunct="1">
              <a:lnSpc>
                <a:spcPct val="100000"/>
              </a:lnSpc>
              <a:spcBef>
                <a:spcPts val="0"/>
              </a:spcBef>
              <a:buClr>
                <a:srgbClr val="2E7A40"/>
              </a:buClr>
              <a:buFont typeface="Arial" panose="020B0604020202020204" pitchFamily="34" charset="0"/>
              <a:buNone/>
              <a:defRPr lang="en-US" sz="2800" b="1" kern="1200">
                <a:solidFill>
                  <a:schemeClr val="accent2"/>
                </a:solidFill>
                <a:latin typeface="+mn-lt"/>
                <a:ea typeface="+mn-ea"/>
                <a:cs typeface="+mn-cs"/>
              </a:defRPr>
            </a:lvl1pPr>
            <a:lvl2pPr marL="457200" indent="0" algn="l" defTabSz="914400" rtl="0" eaLnBrk="1" latinLnBrk="0" hangingPunct="1">
              <a:lnSpc>
                <a:spcPct val="90000"/>
              </a:lnSpc>
              <a:spcBef>
                <a:spcPts val="500"/>
              </a:spcBef>
              <a:buClr>
                <a:srgbClr val="2E7A40"/>
              </a:buClr>
              <a:buFont typeface="Arial" panose="020B0604020202020204" pitchFamily="34" charset="0"/>
              <a:buNone/>
              <a:defRPr lang="en-US"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Clr>
                <a:srgbClr val="2E7A40"/>
              </a:buClr>
              <a:buFont typeface="Arial" panose="020B0604020202020204" pitchFamily="34" charset="0"/>
              <a:buNone/>
              <a:defRPr lang="en-US"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rgbClr val="2E7A40"/>
              </a:buClr>
              <a:buFont typeface="Arial" panose="020B0604020202020204" pitchFamily="34" charset="0"/>
              <a:buNone/>
              <a:defRPr lang="en-US"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rgbClr val="2E7A40"/>
              </a:buClr>
              <a:buFont typeface="Arial" panose="020B0604020202020204" pitchFamily="34" charset="0"/>
              <a:buNone/>
              <a:defRPr lang="en-IN"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solidFill>
                  <a:schemeClr val="bg2"/>
                </a:solidFill>
              </a:rPr>
              <a:t>Activities</a:t>
            </a:r>
          </a:p>
        </p:txBody>
      </p:sp>
      <p:sp>
        <p:nvSpPr>
          <p:cNvPr id="13" name="Content Placeholder 15">
            <a:extLst>
              <a:ext uri="{FF2B5EF4-FFF2-40B4-BE49-F238E27FC236}">
                <a16:creationId xmlns:a16="http://schemas.microsoft.com/office/drawing/2014/main" id="{E52F35AD-0A5A-F549-978E-833218DBD01C}"/>
              </a:ext>
            </a:extLst>
          </p:cNvPr>
          <p:cNvSpPr txBox="1">
            <a:spLocks/>
          </p:cNvSpPr>
          <p:nvPr/>
        </p:nvSpPr>
        <p:spPr>
          <a:xfrm>
            <a:off x="518677" y="3116701"/>
            <a:ext cx="9490295" cy="3153151"/>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bg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bg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bg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bg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bg2"/>
              </a:buClr>
            </a:pPr>
            <a:r>
              <a:rPr lang="en-US" dirty="0"/>
              <a:t>Sales force structure and roles</a:t>
            </a:r>
          </a:p>
          <a:p>
            <a:pPr>
              <a:buClr>
                <a:schemeClr val="bg2"/>
              </a:buClr>
            </a:pPr>
            <a:r>
              <a:rPr lang="en-US" dirty="0"/>
              <a:t>Level of technical expertise within firm</a:t>
            </a:r>
          </a:p>
          <a:p>
            <a:pPr>
              <a:buClr>
                <a:schemeClr val="bg2"/>
              </a:buClr>
            </a:pPr>
            <a:r>
              <a:rPr lang="en-US" dirty="0"/>
              <a:t>Use of market segment specialist</a:t>
            </a:r>
          </a:p>
          <a:p>
            <a:pPr>
              <a:buClr>
                <a:schemeClr val="bg2"/>
              </a:buClr>
            </a:pPr>
            <a:r>
              <a:rPr lang="en-US" dirty="0"/>
              <a:t>% of time spent with end users - MROs, OEMs, Contractors</a:t>
            </a:r>
          </a:p>
          <a:p>
            <a:pPr>
              <a:buClr>
                <a:schemeClr val="bg2"/>
              </a:buClr>
            </a:pPr>
            <a:r>
              <a:rPr lang="en-US" dirty="0"/>
              <a:t>Major projects secured – show references</a:t>
            </a:r>
          </a:p>
          <a:p>
            <a:pPr>
              <a:buClr>
                <a:schemeClr val="bg2"/>
              </a:buClr>
            </a:pPr>
            <a:r>
              <a:rPr lang="en-US" dirty="0"/>
              <a:t>Emphasis you place on selling solutions and business outcomes</a:t>
            </a:r>
          </a:p>
          <a:p>
            <a:pPr>
              <a:buClr>
                <a:schemeClr val="bg2"/>
              </a:buClr>
            </a:pPr>
            <a:r>
              <a:rPr lang="en-US" dirty="0"/>
              <a:t>Ability to adapt to market conditions</a:t>
            </a:r>
          </a:p>
          <a:p>
            <a:pPr>
              <a:buClr>
                <a:schemeClr val="bg2"/>
              </a:buClr>
            </a:pPr>
            <a:r>
              <a:rPr lang="en-US" dirty="0"/>
              <a:t>Complimentary product basket to maximize demand impact</a:t>
            </a:r>
          </a:p>
          <a:p>
            <a:pPr>
              <a:buClr>
                <a:schemeClr val="bg2"/>
              </a:buClr>
            </a:pPr>
            <a:r>
              <a:rPr lang="en-US" dirty="0"/>
              <a:t>Positioning new products quickly</a:t>
            </a:r>
          </a:p>
        </p:txBody>
      </p:sp>
    </p:spTree>
    <p:extLst>
      <p:ext uri="{BB962C8B-B14F-4D97-AF65-F5344CB8AC3E}">
        <p14:creationId xmlns:p14="http://schemas.microsoft.com/office/powerpoint/2010/main" val="2872348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1CA16A-993E-43BA-BDDC-9E427CF951B2}"/>
              </a:ext>
            </a:extLst>
          </p:cNvPr>
          <p:cNvSpPr>
            <a:spLocks noGrp="1"/>
          </p:cNvSpPr>
          <p:nvPr>
            <p:ph type="title"/>
          </p:nvPr>
        </p:nvSpPr>
        <p:spPr/>
        <p:txBody>
          <a:bodyPr/>
          <a:lstStyle/>
          <a:p>
            <a:r>
              <a:rPr lang="en-US" dirty="0"/>
              <a:t>Planning</a:t>
            </a:r>
            <a:endParaRPr lang="en-US" b="0" dirty="0"/>
          </a:p>
        </p:txBody>
      </p:sp>
      <p:sp>
        <p:nvSpPr>
          <p:cNvPr id="5" name="Text Placeholder 4">
            <a:extLst>
              <a:ext uri="{FF2B5EF4-FFF2-40B4-BE49-F238E27FC236}">
                <a16:creationId xmlns:a16="http://schemas.microsoft.com/office/drawing/2014/main" id="{F063A021-7C19-4C85-B48B-EFEA732C1906}"/>
              </a:ext>
            </a:extLst>
          </p:cNvPr>
          <p:cNvSpPr>
            <a:spLocks noGrp="1"/>
          </p:cNvSpPr>
          <p:nvPr>
            <p:ph type="body" idx="1"/>
          </p:nvPr>
        </p:nvSpPr>
        <p:spPr/>
        <p:txBody>
          <a:bodyPr/>
          <a:lstStyle/>
          <a:p>
            <a:r>
              <a:rPr lang="en-US" dirty="0"/>
              <a:t>EDIT MASTER TEXT STYLES</a:t>
            </a:r>
          </a:p>
        </p:txBody>
      </p:sp>
      <p:pic>
        <p:nvPicPr>
          <p:cNvPr id="8" name="Picture Placeholder 7" descr="Building image">
            <a:extLst>
              <a:ext uri="{FF2B5EF4-FFF2-40B4-BE49-F238E27FC236}">
                <a16:creationId xmlns:a16="http://schemas.microsoft.com/office/drawing/2014/main" id="{2D599535-C841-457B-BE92-EECA801ED768}"/>
              </a:ext>
              <a:ext uri="{C183D7F6-B498-43B3-948B-1728B52AA6E4}">
                <adec:decorative xmlns:adec="http://schemas.microsoft.com/office/drawing/2017/decorative" val="0"/>
              </a:ext>
            </a:extLst>
          </p:cNvPr>
          <p:cNvPicPr>
            <a:picLocks noGrp="1" noChangeAspect="1"/>
          </p:cNvPicPr>
          <p:nvPr>
            <p:ph type="pic" sz="quarter" idx="13"/>
          </p:nvPr>
        </p:nvPicPr>
        <p:blipFill>
          <a:blip r:embed="rId2">
            <a:extLst>
              <a:ext uri="{BEBA8EAE-BF5A-486C-A8C5-ECC9F3942E4B}">
                <a14:imgProps xmlns:a14="http://schemas.microsoft.com/office/drawing/2010/main">
                  <a14:imgLayer r:embed="rId3">
                    <a14:imgEffect>
                      <a14:saturation sat="0"/>
                    </a14:imgEffect>
                  </a14:imgLayer>
                </a14:imgProps>
              </a:ext>
            </a:extLst>
          </a:blip>
          <a:srcRect l="20810" r="20810"/>
          <a:stretch>
            <a:fillRect/>
          </a:stretch>
        </p:blipFill>
        <p:spPr/>
      </p:pic>
      <p:sp>
        <p:nvSpPr>
          <p:cNvPr id="10" name="Hexagon 9">
            <a:extLst>
              <a:ext uri="{FF2B5EF4-FFF2-40B4-BE49-F238E27FC236}">
                <a16:creationId xmlns:a16="http://schemas.microsoft.com/office/drawing/2014/main" id="{84367257-921F-4C31-9DD7-8B0616248FDF}"/>
              </a:ext>
              <a:ext uri="{C183D7F6-B498-43B3-948B-1728B52AA6E4}">
                <adec:decorative xmlns:adec="http://schemas.microsoft.com/office/drawing/2017/decorative" val="1"/>
              </a:ext>
            </a:extLst>
          </p:cNvPr>
          <p:cNvSpPr/>
          <p:nvPr/>
        </p:nvSpPr>
        <p:spPr>
          <a:xfrm rot="16200000">
            <a:off x="2679702" y="2388914"/>
            <a:ext cx="2412998" cy="2080172"/>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64052DBB-CC72-4F59-92CE-00AB25EFF3F6}"/>
              </a:ext>
            </a:extLst>
          </p:cNvPr>
          <p:cNvSpPr txBox="1"/>
          <p:nvPr/>
        </p:nvSpPr>
        <p:spPr>
          <a:xfrm>
            <a:off x="2967308" y="3275110"/>
            <a:ext cx="1803699" cy="307777"/>
          </a:xfrm>
          <a:prstGeom prst="rect">
            <a:avLst/>
          </a:prstGeom>
          <a:noFill/>
        </p:spPr>
        <p:txBody>
          <a:bodyPr wrap="none" rtlCol="0">
            <a:spAutoFit/>
          </a:bodyPr>
          <a:lstStyle/>
          <a:p>
            <a:r>
              <a:rPr lang="en-US" sz="1400" dirty="0">
                <a:solidFill>
                  <a:srgbClr val="FF0000"/>
                </a:solidFill>
                <a:latin typeface="Calibri Light" panose="020F0302020204030204" pitchFamily="34" charset="0"/>
                <a:cs typeface="Calibri Light" panose="020F0302020204030204" pitchFamily="34" charset="0"/>
              </a:rPr>
              <a:t>PUT YOUR LOGO HERE</a:t>
            </a:r>
          </a:p>
        </p:txBody>
      </p:sp>
      <p:pic>
        <p:nvPicPr>
          <p:cNvPr id="2" name="Picture 1">
            <a:extLst>
              <a:ext uri="{FF2B5EF4-FFF2-40B4-BE49-F238E27FC236}">
                <a16:creationId xmlns:a16="http://schemas.microsoft.com/office/drawing/2014/main" id="{9B4F2A71-5710-841D-8B1B-0FDD1C13760E}"/>
              </a:ext>
            </a:extLst>
          </p:cNvPr>
          <p:cNvPicPr>
            <a:picLocks noChangeAspect="1"/>
          </p:cNvPicPr>
          <p:nvPr/>
        </p:nvPicPr>
        <p:blipFill>
          <a:blip r:embed="rId4"/>
          <a:srcRect/>
          <a:stretch/>
        </p:blipFill>
        <p:spPr>
          <a:xfrm>
            <a:off x="9575377" y="5579219"/>
            <a:ext cx="2179086" cy="1002161"/>
          </a:xfrm>
          <a:prstGeom prst="rect">
            <a:avLst/>
          </a:prstGeom>
        </p:spPr>
      </p:pic>
    </p:spTree>
    <p:extLst>
      <p:ext uri="{BB962C8B-B14F-4D97-AF65-F5344CB8AC3E}">
        <p14:creationId xmlns:p14="http://schemas.microsoft.com/office/powerpoint/2010/main" val="19576192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E005CE2-7BB7-6F4F-955D-BBA1C382AC96}"/>
              </a:ext>
            </a:extLst>
          </p:cNvPr>
          <p:cNvSpPr>
            <a:spLocks noGrp="1"/>
          </p:cNvSpPr>
          <p:nvPr>
            <p:ph type="body" idx="1"/>
          </p:nvPr>
        </p:nvSpPr>
        <p:spPr>
          <a:xfrm>
            <a:off x="518677" y="1136418"/>
            <a:ext cx="7368596" cy="1532641"/>
          </a:xfrm>
        </p:spPr>
        <p:txBody>
          <a:bodyPr>
            <a:normAutofit fontScale="62500" lnSpcReduction="20000"/>
          </a:bodyPr>
          <a:lstStyle/>
          <a:p>
            <a:pPr>
              <a:buClr>
                <a:srgbClr val="002060"/>
              </a:buClr>
              <a:tabLst>
                <a:tab pos="1149350" algn="l"/>
              </a:tabLst>
              <a:defRPr/>
            </a:pPr>
            <a:r>
              <a:rPr lang="en-US" altLang="en-US" sz="3200" i="1" dirty="0">
                <a:solidFill>
                  <a:schemeClr val="bg2"/>
                </a:solidFill>
                <a:latin typeface="Arial" panose="020B0604020202020204" pitchFamily="34" charset="0"/>
                <a:ea typeface="Arial MT"/>
                <a:cs typeface="Arial" panose="020B0604020202020204" pitchFamily="34" charset="0"/>
              </a:rPr>
              <a:t>(Replace sample placeholder text with content specific to your Rep Agency)</a:t>
            </a:r>
          </a:p>
          <a:p>
            <a:pPr>
              <a:buClr>
                <a:srgbClr val="002060"/>
              </a:buClr>
              <a:tabLst>
                <a:tab pos="1149350" algn="l"/>
              </a:tabLst>
              <a:defRPr/>
            </a:pPr>
            <a:endParaRPr lang="en-US" altLang="en-US" dirty="0">
              <a:solidFill>
                <a:schemeClr val="bg2"/>
              </a:solidFill>
              <a:latin typeface="Arial" panose="020B0604020202020204" pitchFamily="34" charset="0"/>
              <a:ea typeface="Arial MT"/>
              <a:cs typeface="Arial" panose="020B0604020202020204" pitchFamily="34" charset="0"/>
            </a:endParaRPr>
          </a:p>
          <a:p>
            <a:pPr>
              <a:buClr>
                <a:srgbClr val="002060"/>
              </a:buClr>
              <a:tabLst>
                <a:tab pos="1149350" algn="l"/>
              </a:tabLst>
              <a:defRPr/>
            </a:pPr>
            <a:r>
              <a:rPr lang="en-US" altLang="en-US" i="1" dirty="0">
                <a:solidFill>
                  <a:schemeClr val="bg1"/>
                </a:solidFill>
                <a:latin typeface="Arial" panose="020B0604020202020204" pitchFamily="34" charset="0"/>
                <a:ea typeface="Arial MT"/>
                <a:cs typeface="Arial" panose="020B0604020202020204" pitchFamily="34" charset="0"/>
              </a:rPr>
              <a:t>Present how your firm is planning for the future and reinvesting in resources to make you better, more valuable and a stronger partner</a:t>
            </a:r>
          </a:p>
          <a:p>
            <a:endParaRPr lang="en-US" dirty="0"/>
          </a:p>
        </p:txBody>
      </p:sp>
      <p:sp>
        <p:nvSpPr>
          <p:cNvPr id="7" name="Footer Placeholder 6">
            <a:extLst>
              <a:ext uri="{FF2B5EF4-FFF2-40B4-BE49-F238E27FC236}">
                <a16:creationId xmlns:a16="http://schemas.microsoft.com/office/drawing/2014/main" id="{49495408-E9F0-0545-BEB3-72AB1566FB17}"/>
              </a:ext>
            </a:extLst>
          </p:cNvPr>
          <p:cNvSpPr>
            <a:spLocks noGrp="1"/>
          </p:cNvSpPr>
          <p:nvPr>
            <p:ph type="ftr" sz="quarter" idx="17"/>
          </p:nvPr>
        </p:nvSpPr>
        <p:spPr/>
        <p:txBody>
          <a:bodyPr/>
          <a:lstStyle/>
          <a:p>
            <a:r>
              <a:rPr lang="en-US" noProof="0" dirty="0"/>
              <a:t>Add a footer</a:t>
            </a:r>
          </a:p>
        </p:txBody>
      </p:sp>
      <p:sp>
        <p:nvSpPr>
          <p:cNvPr id="8" name="Slide Number Placeholder 7">
            <a:extLst>
              <a:ext uri="{FF2B5EF4-FFF2-40B4-BE49-F238E27FC236}">
                <a16:creationId xmlns:a16="http://schemas.microsoft.com/office/drawing/2014/main" id="{58750C5B-5290-024D-A35F-1C0E811B3E29}"/>
              </a:ext>
            </a:extLst>
          </p:cNvPr>
          <p:cNvSpPr>
            <a:spLocks noGrp="1"/>
          </p:cNvSpPr>
          <p:nvPr>
            <p:ph type="sldNum" sz="quarter" idx="18"/>
          </p:nvPr>
        </p:nvSpPr>
        <p:spPr/>
        <p:txBody>
          <a:bodyPr/>
          <a:lstStyle/>
          <a:p>
            <a:fld id="{8699F50C-BE38-4BD0-BA84-9B090E1F2B9B}" type="slidenum">
              <a:rPr lang="en-US" noProof="0" smtClean="0"/>
              <a:t>19</a:t>
            </a:fld>
            <a:endParaRPr lang="en-US" noProof="0" dirty="0"/>
          </a:p>
        </p:txBody>
      </p:sp>
      <p:sp>
        <p:nvSpPr>
          <p:cNvPr id="9" name="Title 8">
            <a:extLst>
              <a:ext uri="{FF2B5EF4-FFF2-40B4-BE49-F238E27FC236}">
                <a16:creationId xmlns:a16="http://schemas.microsoft.com/office/drawing/2014/main" id="{733DFDFC-C1F3-7E44-8078-501AC8FBE941}"/>
              </a:ext>
            </a:extLst>
          </p:cNvPr>
          <p:cNvSpPr>
            <a:spLocks noGrp="1"/>
          </p:cNvSpPr>
          <p:nvPr>
            <p:ph type="title"/>
          </p:nvPr>
        </p:nvSpPr>
        <p:spPr>
          <a:xfrm>
            <a:off x="518678" y="209028"/>
            <a:ext cx="8333222" cy="693015"/>
          </a:xfrm>
        </p:spPr>
        <p:txBody>
          <a:bodyPr/>
          <a:lstStyle/>
          <a:p>
            <a:r>
              <a:rPr lang="en-US" dirty="0"/>
              <a:t>Planning</a:t>
            </a:r>
          </a:p>
        </p:txBody>
      </p:sp>
      <p:sp>
        <p:nvSpPr>
          <p:cNvPr id="12" name="Text Placeholder 14">
            <a:extLst>
              <a:ext uri="{FF2B5EF4-FFF2-40B4-BE49-F238E27FC236}">
                <a16:creationId xmlns:a16="http://schemas.microsoft.com/office/drawing/2014/main" id="{E39F5688-73FC-B349-A251-73F4CF9C00AF}"/>
              </a:ext>
            </a:extLst>
          </p:cNvPr>
          <p:cNvSpPr txBox="1">
            <a:spLocks/>
          </p:cNvSpPr>
          <p:nvPr/>
        </p:nvSpPr>
        <p:spPr>
          <a:xfrm>
            <a:off x="518678" y="2525965"/>
            <a:ext cx="10847816" cy="589439"/>
          </a:xfrm>
          <a:prstGeom prst="rect">
            <a:avLst/>
          </a:prstGeom>
        </p:spPr>
        <p:txBody>
          <a:bodyPr anchor="b">
            <a:noAutofit/>
          </a:bodyPr>
          <a:lstStyle>
            <a:lvl1pPr marL="0" indent="0" algn="l" defTabSz="914400" rtl="0" eaLnBrk="1" latinLnBrk="0" hangingPunct="1">
              <a:lnSpc>
                <a:spcPct val="100000"/>
              </a:lnSpc>
              <a:spcBef>
                <a:spcPts val="0"/>
              </a:spcBef>
              <a:buClr>
                <a:srgbClr val="2E7A40"/>
              </a:buClr>
              <a:buFont typeface="Arial" panose="020B0604020202020204" pitchFamily="34" charset="0"/>
              <a:buNone/>
              <a:defRPr lang="en-US" sz="2800" b="1" kern="1200">
                <a:solidFill>
                  <a:schemeClr val="accent2"/>
                </a:solidFill>
                <a:latin typeface="+mn-lt"/>
                <a:ea typeface="+mn-ea"/>
                <a:cs typeface="+mn-cs"/>
              </a:defRPr>
            </a:lvl1pPr>
            <a:lvl2pPr marL="457200" indent="0" algn="l" defTabSz="914400" rtl="0" eaLnBrk="1" latinLnBrk="0" hangingPunct="1">
              <a:lnSpc>
                <a:spcPct val="90000"/>
              </a:lnSpc>
              <a:spcBef>
                <a:spcPts val="500"/>
              </a:spcBef>
              <a:buClr>
                <a:srgbClr val="2E7A40"/>
              </a:buClr>
              <a:buFont typeface="Arial" panose="020B0604020202020204" pitchFamily="34" charset="0"/>
              <a:buNone/>
              <a:defRPr lang="en-US"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Clr>
                <a:srgbClr val="2E7A40"/>
              </a:buClr>
              <a:buFont typeface="Arial" panose="020B0604020202020204" pitchFamily="34" charset="0"/>
              <a:buNone/>
              <a:defRPr lang="en-US"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rgbClr val="2E7A40"/>
              </a:buClr>
              <a:buFont typeface="Arial" panose="020B0604020202020204" pitchFamily="34" charset="0"/>
              <a:buNone/>
              <a:defRPr lang="en-US"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rgbClr val="2E7A40"/>
              </a:buClr>
              <a:buFont typeface="Arial" panose="020B0604020202020204" pitchFamily="34" charset="0"/>
              <a:buNone/>
              <a:defRPr lang="en-IN"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solidFill>
                  <a:schemeClr val="bg2"/>
                </a:solidFill>
              </a:rPr>
              <a:t>Elements</a:t>
            </a:r>
            <a:r>
              <a:rPr lang="en-US" dirty="0">
                <a:solidFill>
                  <a:schemeClr val="bg1"/>
                </a:solidFill>
              </a:rPr>
              <a:t> </a:t>
            </a:r>
          </a:p>
        </p:txBody>
      </p:sp>
      <p:sp>
        <p:nvSpPr>
          <p:cNvPr id="13" name="Content Placeholder 15">
            <a:extLst>
              <a:ext uri="{FF2B5EF4-FFF2-40B4-BE49-F238E27FC236}">
                <a16:creationId xmlns:a16="http://schemas.microsoft.com/office/drawing/2014/main" id="{E52F35AD-0A5A-F549-978E-833218DBD01C}"/>
              </a:ext>
            </a:extLst>
          </p:cNvPr>
          <p:cNvSpPr txBox="1">
            <a:spLocks/>
          </p:cNvSpPr>
          <p:nvPr/>
        </p:nvSpPr>
        <p:spPr>
          <a:xfrm>
            <a:off x="518677" y="3116701"/>
            <a:ext cx="9490295" cy="3153151"/>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bg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bg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bg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bg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bg2"/>
              </a:buClr>
            </a:pPr>
            <a:r>
              <a:rPr lang="en-US" dirty="0"/>
              <a:t>Annual agency plan and account planning</a:t>
            </a:r>
          </a:p>
          <a:p>
            <a:pPr>
              <a:buClr>
                <a:schemeClr val="bg2"/>
              </a:buClr>
            </a:pPr>
            <a:r>
              <a:rPr lang="en-US" dirty="0"/>
              <a:t>Product line direction and synergy</a:t>
            </a:r>
          </a:p>
          <a:p>
            <a:pPr>
              <a:buClr>
                <a:schemeClr val="bg2"/>
              </a:buClr>
            </a:pPr>
            <a:r>
              <a:rPr lang="en-US" dirty="0"/>
              <a:t>Investigating emerging markets and technologies</a:t>
            </a:r>
          </a:p>
          <a:p>
            <a:pPr>
              <a:buClr>
                <a:schemeClr val="bg2"/>
              </a:buClr>
            </a:pPr>
            <a:r>
              <a:rPr lang="en-US" dirty="0"/>
              <a:t>Succession plan focus-business continuity</a:t>
            </a:r>
          </a:p>
          <a:p>
            <a:pPr>
              <a:buClr>
                <a:schemeClr val="bg2"/>
              </a:buClr>
            </a:pPr>
            <a:r>
              <a:rPr lang="en-US" dirty="0"/>
              <a:t>Reinvestment strategy / roadmap</a:t>
            </a:r>
          </a:p>
          <a:p>
            <a:pPr lvl="1">
              <a:buClr>
                <a:schemeClr val="bg2"/>
              </a:buClr>
            </a:pPr>
            <a:r>
              <a:rPr lang="en-US" dirty="0"/>
              <a:t>Non-traditional shift in revenue generation</a:t>
            </a:r>
          </a:p>
          <a:p>
            <a:pPr lvl="1">
              <a:buClr>
                <a:schemeClr val="bg2"/>
              </a:buClr>
            </a:pPr>
            <a:r>
              <a:rPr lang="en-US" dirty="0"/>
              <a:t>Marketing </a:t>
            </a:r>
          </a:p>
          <a:p>
            <a:pPr lvl="1">
              <a:buClr>
                <a:schemeClr val="bg2"/>
              </a:buClr>
            </a:pPr>
            <a:r>
              <a:rPr lang="en-US" dirty="0"/>
              <a:t>Sales Operations</a:t>
            </a:r>
          </a:p>
          <a:p>
            <a:pPr lvl="1">
              <a:buClr>
                <a:schemeClr val="bg2"/>
              </a:buClr>
            </a:pPr>
            <a:r>
              <a:rPr lang="en-US" dirty="0"/>
              <a:t>Training</a:t>
            </a:r>
          </a:p>
        </p:txBody>
      </p:sp>
    </p:spTree>
    <p:extLst>
      <p:ext uri="{BB962C8B-B14F-4D97-AF65-F5344CB8AC3E}">
        <p14:creationId xmlns:p14="http://schemas.microsoft.com/office/powerpoint/2010/main" val="1007517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descr="Building image">
            <a:extLst>
              <a:ext uri="{FF2B5EF4-FFF2-40B4-BE49-F238E27FC236}">
                <a16:creationId xmlns:a16="http://schemas.microsoft.com/office/drawing/2014/main" id="{257F6BCE-75BB-4ECD-BEA5-21C36A9CC0E9}"/>
              </a:ext>
              <a:ext uri="{C183D7F6-B498-43B3-948B-1728B52AA6E4}">
                <adec:decorative xmlns:adec="http://schemas.microsoft.com/office/drawing/2017/decorative" val="0"/>
              </a:ext>
            </a:extLst>
          </p:cNvPr>
          <p:cNvPicPr>
            <a:picLocks noGrp="1" noChangeAspect="1"/>
          </p:cNvPicPr>
          <p:nvPr>
            <p:ph type="pic" sz="quarter" idx="13"/>
          </p:nvPr>
        </p:nvPicPr>
        <p:blipFill>
          <a:blip r:embed="rId2"/>
          <a:srcRect l="20743" r="20743"/>
          <a:stretch>
            <a:fillRect/>
          </a:stretch>
        </p:blipFill>
        <p:spPr/>
      </p:pic>
      <p:sp>
        <p:nvSpPr>
          <p:cNvPr id="2" name="Title 1">
            <a:extLst>
              <a:ext uri="{FF2B5EF4-FFF2-40B4-BE49-F238E27FC236}">
                <a16:creationId xmlns:a16="http://schemas.microsoft.com/office/drawing/2014/main" id="{3D638ACE-163E-40EB-A458-E794C67EA2A6}"/>
              </a:ext>
            </a:extLst>
          </p:cNvPr>
          <p:cNvSpPr>
            <a:spLocks noGrp="1"/>
          </p:cNvSpPr>
          <p:nvPr>
            <p:ph type="ctrTitle"/>
          </p:nvPr>
        </p:nvSpPr>
        <p:spPr>
          <a:ln>
            <a:noFill/>
          </a:ln>
        </p:spPr>
        <p:txBody>
          <a:bodyPr/>
          <a:lstStyle/>
          <a:p>
            <a:r>
              <a:rPr lang="en-US" dirty="0"/>
              <a:t>[enter REP AGENCY NAME]</a:t>
            </a:r>
            <a:endParaRPr lang="en-US" b="0" dirty="0"/>
          </a:p>
        </p:txBody>
      </p:sp>
      <p:sp>
        <p:nvSpPr>
          <p:cNvPr id="3" name="Subtitle 2">
            <a:extLst>
              <a:ext uri="{FF2B5EF4-FFF2-40B4-BE49-F238E27FC236}">
                <a16:creationId xmlns:a16="http://schemas.microsoft.com/office/drawing/2014/main" id="{5C9205DF-8F5E-49F7-B00E-6F58293F5130}"/>
              </a:ext>
            </a:extLst>
          </p:cNvPr>
          <p:cNvSpPr>
            <a:spLocks noGrp="1"/>
          </p:cNvSpPr>
          <p:nvPr>
            <p:ph type="subTitle" idx="1"/>
          </p:nvPr>
        </p:nvSpPr>
        <p:spPr/>
        <p:txBody>
          <a:bodyPr/>
          <a:lstStyle/>
          <a:p>
            <a:r>
              <a:rPr lang="en-US" dirty="0"/>
              <a:t>PRESENTATION TITLE</a:t>
            </a:r>
          </a:p>
        </p:txBody>
      </p:sp>
      <p:sp>
        <p:nvSpPr>
          <p:cNvPr id="18" name="Hexagon 17">
            <a:extLst>
              <a:ext uri="{FF2B5EF4-FFF2-40B4-BE49-F238E27FC236}">
                <a16:creationId xmlns:a16="http://schemas.microsoft.com/office/drawing/2014/main" id="{0E6B042D-E9CB-40E0-AAE9-6AD11F53E044}"/>
              </a:ext>
              <a:ext uri="{C183D7F6-B498-43B3-948B-1728B52AA6E4}">
                <adec:decorative xmlns:adec="http://schemas.microsoft.com/office/drawing/2017/decorative" val="1"/>
              </a:ext>
            </a:extLst>
          </p:cNvPr>
          <p:cNvSpPr/>
          <p:nvPr/>
        </p:nvSpPr>
        <p:spPr>
          <a:xfrm rot="16200000">
            <a:off x="2679702" y="2388914"/>
            <a:ext cx="2412998" cy="2080172"/>
          </a:xfrm>
          <a:prstGeom prst="hexagon">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FC9A1C71-347B-44A9-88B4-692D9731582D}"/>
              </a:ext>
            </a:extLst>
          </p:cNvPr>
          <p:cNvSpPr txBox="1"/>
          <p:nvPr/>
        </p:nvSpPr>
        <p:spPr>
          <a:xfrm>
            <a:off x="2995809" y="3275110"/>
            <a:ext cx="1803699" cy="307777"/>
          </a:xfrm>
          <a:prstGeom prst="rect">
            <a:avLst/>
          </a:prstGeom>
          <a:noFill/>
        </p:spPr>
        <p:txBody>
          <a:bodyPr wrap="none" rtlCol="0">
            <a:spAutoFit/>
          </a:bodyPr>
          <a:lstStyle/>
          <a:p>
            <a:r>
              <a:rPr lang="en-US" sz="1400" dirty="0">
                <a:solidFill>
                  <a:srgbClr val="FF0000"/>
                </a:solidFill>
                <a:latin typeface="Calibri Light" panose="020F0302020204030204" pitchFamily="34" charset="0"/>
                <a:cs typeface="Calibri Light" panose="020F0302020204030204" pitchFamily="34" charset="0"/>
              </a:rPr>
              <a:t>PUT YOUR LOGO HERE</a:t>
            </a:r>
          </a:p>
        </p:txBody>
      </p:sp>
      <p:pic>
        <p:nvPicPr>
          <p:cNvPr id="8" name="Picture 7">
            <a:extLst>
              <a:ext uri="{FF2B5EF4-FFF2-40B4-BE49-F238E27FC236}">
                <a16:creationId xmlns:a16="http://schemas.microsoft.com/office/drawing/2014/main" id="{5C496E41-7A9A-B246-AFA0-329FECC2C339}"/>
              </a:ext>
            </a:extLst>
          </p:cNvPr>
          <p:cNvPicPr>
            <a:picLocks noChangeAspect="1"/>
          </p:cNvPicPr>
          <p:nvPr/>
        </p:nvPicPr>
        <p:blipFill>
          <a:blip r:embed="rId3"/>
          <a:srcRect/>
          <a:stretch/>
        </p:blipFill>
        <p:spPr>
          <a:xfrm>
            <a:off x="9575377" y="5579219"/>
            <a:ext cx="2179086" cy="1002161"/>
          </a:xfrm>
          <a:prstGeom prst="rect">
            <a:avLst/>
          </a:prstGeom>
        </p:spPr>
      </p:pic>
    </p:spTree>
    <p:extLst>
      <p:ext uri="{BB962C8B-B14F-4D97-AF65-F5344CB8AC3E}">
        <p14:creationId xmlns:p14="http://schemas.microsoft.com/office/powerpoint/2010/main" val="39806997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Text Placeholder 18">
            <a:extLst>
              <a:ext uri="{FF2B5EF4-FFF2-40B4-BE49-F238E27FC236}">
                <a16:creationId xmlns:a16="http://schemas.microsoft.com/office/drawing/2014/main" id="{D7CE36F2-C321-46C5-AFD9-00917224D390}"/>
              </a:ext>
            </a:extLst>
          </p:cNvPr>
          <p:cNvSpPr>
            <a:spLocks noGrp="1"/>
          </p:cNvSpPr>
          <p:nvPr>
            <p:ph type="body" sz="quarter" idx="16"/>
          </p:nvPr>
        </p:nvSpPr>
        <p:spPr/>
        <p:txBody>
          <a:bodyPr/>
          <a:lstStyle/>
          <a:p>
            <a:r>
              <a:rPr lang="en-US" dirty="0"/>
              <a:t>PLACEHOLDER TEXT</a:t>
            </a:r>
          </a:p>
        </p:txBody>
      </p:sp>
      <p:sp>
        <p:nvSpPr>
          <p:cNvPr id="3" name="Footer Placeholder 2">
            <a:extLst>
              <a:ext uri="{FF2B5EF4-FFF2-40B4-BE49-F238E27FC236}">
                <a16:creationId xmlns:a16="http://schemas.microsoft.com/office/drawing/2014/main" id="{B04C11C9-3DF6-471E-87C0-4DCED41031D4}"/>
              </a:ext>
            </a:extLst>
          </p:cNvPr>
          <p:cNvSpPr>
            <a:spLocks noGrp="1"/>
          </p:cNvSpPr>
          <p:nvPr>
            <p:ph type="ftr" sz="quarter" idx="17"/>
          </p:nvPr>
        </p:nvSpPr>
        <p:spPr/>
        <p:txBody>
          <a:bodyPr/>
          <a:lstStyle/>
          <a:p>
            <a:r>
              <a:rPr lang="en-US" dirty="0"/>
              <a:t>Add a footer</a:t>
            </a:r>
          </a:p>
        </p:txBody>
      </p:sp>
      <p:sp>
        <p:nvSpPr>
          <p:cNvPr id="4" name="Slide Number Placeholder 3">
            <a:extLst>
              <a:ext uri="{FF2B5EF4-FFF2-40B4-BE49-F238E27FC236}">
                <a16:creationId xmlns:a16="http://schemas.microsoft.com/office/drawing/2014/main" id="{B2228214-87DB-4B3A-BD81-9A709A69BAAC}"/>
              </a:ext>
            </a:extLst>
          </p:cNvPr>
          <p:cNvSpPr>
            <a:spLocks noGrp="1"/>
          </p:cNvSpPr>
          <p:nvPr>
            <p:ph type="sldNum" sz="quarter" idx="18"/>
          </p:nvPr>
        </p:nvSpPr>
        <p:spPr/>
        <p:txBody>
          <a:bodyPr/>
          <a:lstStyle/>
          <a:p>
            <a:fld id="{8699F50C-BE38-4BD0-BA84-9B090E1F2B9B}" type="slidenum">
              <a:rPr lang="en-US" smtClean="0"/>
              <a:pPr/>
              <a:t>20</a:t>
            </a:fld>
            <a:endParaRPr lang="en-US" dirty="0"/>
          </a:p>
        </p:txBody>
      </p:sp>
      <p:sp>
        <p:nvSpPr>
          <p:cNvPr id="18" name="Title 13">
            <a:extLst>
              <a:ext uri="{FF2B5EF4-FFF2-40B4-BE49-F238E27FC236}">
                <a16:creationId xmlns:a16="http://schemas.microsoft.com/office/drawing/2014/main" id="{92896B42-4638-40D0-8887-7AB8D1D86B3D}"/>
              </a:ext>
            </a:extLst>
          </p:cNvPr>
          <p:cNvSpPr>
            <a:spLocks noGrp="1"/>
          </p:cNvSpPr>
          <p:nvPr>
            <p:ph type="title"/>
          </p:nvPr>
        </p:nvSpPr>
        <p:spPr/>
        <p:txBody>
          <a:bodyPr/>
          <a:lstStyle/>
          <a:p>
            <a:r>
              <a:rPr lang="en-US" dirty="0"/>
              <a:t>Chart </a:t>
            </a:r>
            <a:r>
              <a:rPr lang="en-US" b="0" dirty="0"/>
              <a:t>Option</a:t>
            </a:r>
          </a:p>
        </p:txBody>
      </p:sp>
      <p:sp>
        <p:nvSpPr>
          <p:cNvPr id="33" name="Text Placeholder 32">
            <a:extLst>
              <a:ext uri="{FF2B5EF4-FFF2-40B4-BE49-F238E27FC236}">
                <a16:creationId xmlns:a16="http://schemas.microsoft.com/office/drawing/2014/main" id="{7CFD0302-279C-8A48-9E27-AD5B08D6501E}"/>
              </a:ext>
            </a:extLst>
          </p:cNvPr>
          <p:cNvSpPr>
            <a:spLocks noGrp="1"/>
          </p:cNvSpPr>
          <p:nvPr>
            <p:ph type="body" sz="quarter" idx="19"/>
          </p:nvPr>
        </p:nvSpPr>
        <p:spPr/>
        <p:txBody>
          <a:bodyPr/>
          <a:lstStyle/>
          <a:p>
            <a:pPr>
              <a:buClr>
                <a:schemeClr val="accent2"/>
              </a:buClr>
            </a:pPr>
            <a:r>
              <a:rPr lang="en-US" dirty="0"/>
              <a:t>Lorem ipsum dolor sit amet, consectetur adipiscing elit. </a:t>
            </a:r>
          </a:p>
          <a:p>
            <a:pPr>
              <a:buClr>
                <a:schemeClr val="accent2"/>
              </a:buClr>
            </a:pPr>
            <a:r>
              <a:rPr lang="en-US" dirty="0"/>
              <a:t>Ut fermentum a magna ut eleifend. Integer convallis suscipit ante eu varius. </a:t>
            </a:r>
          </a:p>
          <a:p>
            <a:pPr>
              <a:buClr>
                <a:schemeClr val="accent2"/>
              </a:buClr>
            </a:pPr>
            <a:r>
              <a:rPr lang="en-US" dirty="0"/>
              <a:t>Morbi a purus dolor. Suspendisse sit amet ipsum finibus justo viverra blandit. </a:t>
            </a:r>
          </a:p>
          <a:p>
            <a:pPr>
              <a:buClr>
                <a:schemeClr val="accent2"/>
              </a:buClr>
            </a:pPr>
            <a:r>
              <a:rPr lang="en-US" dirty="0"/>
              <a:t>Ut congue quis tortor eget sodales. </a:t>
            </a:r>
          </a:p>
        </p:txBody>
      </p:sp>
      <p:graphicFrame>
        <p:nvGraphicFramePr>
          <p:cNvPr id="34" name="Chart Placeholder 24" descr="Cylindrical chart">
            <a:extLst>
              <a:ext uri="{FF2B5EF4-FFF2-40B4-BE49-F238E27FC236}">
                <a16:creationId xmlns:a16="http://schemas.microsoft.com/office/drawing/2014/main" id="{71FC94C7-3179-A442-AB05-74D7AFF60709}"/>
              </a:ext>
            </a:extLst>
          </p:cNvPr>
          <p:cNvGraphicFramePr>
            <a:graphicFrameLocks noGrp="1"/>
          </p:cNvGraphicFramePr>
          <p:nvPr>
            <p:ph type="chart" sz="quarter" idx="10"/>
            <p:extLst>
              <p:ext uri="{D42A27DB-BD31-4B8C-83A1-F6EECF244321}">
                <p14:modId xmlns:p14="http://schemas.microsoft.com/office/powerpoint/2010/main" val="324891508"/>
              </p:ext>
            </p:extLst>
          </p:nvPr>
        </p:nvGraphicFramePr>
        <p:xfrm>
          <a:off x="5049147" y="1340797"/>
          <a:ext cx="7106973" cy="46570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0042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8">
            <a:extLst>
              <a:ext uri="{FF2B5EF4-FFF2-40B4-BE49-F238E27FC236}">
                <a16:creationId xmlns:a16="http://schemas.microsoft.com/office/drawing/2014/main" id="{FAA9D8EA-A7CA-4ED0-94D3-29382CDEBB32}"/>
              </a:ext>
            </a:extLst>
          </p:cNvPr>
          <p:cNvSpPr>
            <a:spLocks noGrp="1"/>
          </p:cNvSpPr>
          <p:nvPr>
            <p:ph type="body" sz="quarter" idx="16"/>
          </p:nvPr>
        </p:nvSpPr>
        <p:spPr/>
        <p:txBody>
          <a:bodyPr/>
          <a:lstStyle/>
          <a:p>
            <a:r>
              <a:rPr lang="en-US" dirty="0"/>
              <a:t>PLACEHOLDER TEXT</a:t>
            </a:r>
          </a:p>
        </p:txBody>
      </p:sp>
      <p:sp>
        <p:nvSpPr>
          <p:cNvPr id="3" name="Footer Placeholder 2">
            <a:extLst>
              <a:ext uri="{FF2B5EF4-FFF2-40B4-BE49-F238E27FC236}">
                <a16:creationId xmlns:a16="http://schemas.microsoft.com/office/drawing/2014/main" id="{16764F18-9B71-4D59-80A4-C9436CB2F479}"/>
              </a:ext>
            </a:extLst>
          </p:cNvPr>
          <p:cNvSpPr>
            <a:spLocks noGrp="1"/>
          </p:cNvSpPr>
          <p:nvPr>
            <p:ph type="ftr" sz="quarter" idx="17"/>
          </p:nvPr>
        </p:nvSpPr>
        <p:spPr/>
        <p:txBody>
          <a:bodyPr/>
          <a:lstStyle/>
          <a:p>
            <a:r>
              <a:rPr lang="en-US" dirty="0"/>
              <a:t>Add a footer</a:t>
            </a:r>
          </a:p>
        </p:txBody>
      </p:sp>
      <p:sp>
        <p:nvSpPr>
          <p:cNvPr id="4" name="Slide Number Placeholder 3">
            <a:extLst>
              <a:ext uri="{FF2B5EF4-FFF2-40B4-BE49-F238E27FC236}">
                <a16:creationId xmlns:a16="http://schemas.microsoft.com/office/drawing/2014/main" id="{7553D90E-F2EA-4BA1-ACBD-9D3D0EB22C8A}"/>
              </a:ext>
            </a:extLst>
          </p:cNvPr>
          <p:cNvSpPr>
            <a:spLocks noGrp="1"/>
          </p:cNvSpPr>
          <p:nvPr>
            <p:ph type="sldNum" sz="quarter" idx="18"/>
          </p:nvPr>
        </p:nvSpPr>
        <p:spPr/>
        <p:txBody>
          <a:bodyPr/>
          <a:lstStyle/>
          <a:p>
            <a:fld id="{8699F50C-BE38-4BD0-BA84-9B090E1F2B9B}" type="slidenum">
              <a:rPr lang="en-US" smtClean="0"/>
              <a:pPr/>
              <a:t>21</a:t>
            </a:fld>
            <a:endParaRPr lang="en-US" dirty="0"/>
          </a:p>
        </p:txBody>
      </p:sp>
      <p:sp>
        <p:nvSpPr>
          <p:cNvPr id="13" name="Title 13">
            <a:extLst>
              <a:ext uri="{FF2B5EF4-FFF2-40B4-BE49-F238E27FC236}">
                <a16:creationId xmlns:a16="http://schemas.microsoft.com/office/drawing/2014/main" id="{F64048FA-1C7E-4BEF-8273-A6490A2211F4}"/>
              </a:ext>
            </a:extLst>
          </p:cNvPr>
          <p:cNvSpPr>
            <a:spLocks noGrp="1"/>
          </p:cNvSpPr>
          <p:nvPr>
            <p:ph type="title"/>
          </p:nvPr>
        </p:nvSpPr>
        <p:spPr/>
        <p:txBody>
          <a:bodyPr/>
          <a:lstStyle/>
          <a:p>
            <a:r>
              <a:rPr lang="en-US" dirty="0"/>
              <a:t>Table </a:t>
            </a:r>
            <a:r>
              <a:rPr lang="en-US" b="0" dirty="0"/>
              <a:t>Option</a:t>
            </a:r>
          </a:p>
        </p:txBody>
      </p:sp>
      <p:graphicFrame>
        <p:nvGraphicFramePr>
          <p:cNvPr id="19" name="Table Placeholder 10">
            <a:extLst>
              <a:ext uri="{FF2B5EF4-FFF2-40B4-BE49-F238E27FC236}">
                <a16:creationId xmlns:a16="http://schemas.microsoft.com/office/drawing/2014/main" id="{FA7555E4-6CFC-1C44-B97A-BFEC35A63419}"/>
              </a:ext>
            </a:extLst>
          </p:cNvPr>
          <p:cNvGraphicFramePr>
            <a:graphicFrameLocks noGrp="1"/>
          </p:cNvGraphicFramePr>
          <p:nvPr>
            <p:ph type="tbl" sz="quarter" idx="12"/>
            <p:extLst>
              <p:ext uri="{D42A27DB-BD31-4B8C-83A1-F6EECF244321}">
                <p14:modId xmlns:p14="http://schemas.microsoft.com/office/powerpoint/2010/main" val="3492397796"/>
              </p:ext>
            </p:extLst>
          </p:nvPr>
        </p:nvGraphicFramePr>
        <p:xfrm>
          <a:off x="609600" y="1949135"/>
          <a:ext cx="10854695" cy="3491545"/>
        </p:xfrm>
        <a:graphic>
          <a:graphicData uri="http://schemas.openxmlformats.org/drawingml/2006/table">
            <a:tbl>
              <a:tblPr firstRow="1" bandRow="1">
                <a:tableStyleId>{5C22544A-7EE6-4342-B048-85BDC9FD1C3A}</a:tableStyleId>
              </a:tblPr>
              <a:tblGrid>
                <a:gridCol w="2170939">
                  <a:extLst>
                    <a:ext uri="{9D8B030D-6E8A-4147-A177-3AD203B41FA5}">
                      <a16:colId xmlns:a16="http://schemas.microsoft.com/office/drawing/2014/main" val="4235906612"/>
                    </a:ext>
                  </a:extLst>
                </a:gridCol>
                <a:gridCol w="2170939">
                  <a:extLst>
                    <a:ext uri="{9D8B030D-6E8A-4147-A177-3AD203B41FA5}">
                      <a16:colId xmlns:a16="http://schemas.microsoft.com/office/drawing/2014/main" val="284311610"/>
                    </a:ext>
                  </a:extLst>
                </a:gridCol>
                <a:gridCol w="2170939">
                  <a:extLst>
                    <a:ext uri="{9D8B030D-6E8A-4147-A177-3AD203B41FA5}">
                      <a16:colId xmlns:a16="http://schemas.microsoft.com/office/drawing/2014/main" val="1235871454"/>
                    </a:ext>
                  </a:extLst>
                </a:gridCol>
                <a:gridCol w="2170939">
                  <a:extLst>
                    <a:ext uri="{9D8B030D-6E8A-4147-A177-3AD203B41FA5}">
                      <a16:colId xmlns:a16="http://schemas.microsoft.com/office/drawing/2014/main" val="2126728798"/>
                    </a:ext>
                  </a:extLst>
                </a:gridCol>
                <a:gridCol w="2170939">
                  <a:extLst>
                    <a:ext uri="{9D8B030D-6E8A-4147-A177-3AD203B41FA5}">
                      <a16:colId xmlns:a16="http://schemas.microsoft.com/office/drawing/2014/main" val="2084617311"/>
                    </a:ext>
                  </a:extLst>
                </a:gridCol>
              </a:tblGrid>
              <a:tr h="698309">
                <a:tc>
                  <a:txBody>
                    <a:bodyPr/>
                    <a:lstStyle/>
                    <a:p>
                      <a:pPr algn="ctr"/>
                      <a:r>
                        <a:rPr lang="en-IN" sz="1600" b="1" i="0" u="none" strike="noStrike" kern="1200" dirty="0">
                          <a:solidFill>
                            <a:srgbClr val="3F3F3F"/>
                          </a:solidFill>
                          <a:effectLst/>
                          <a:latin typeface="+mn-lt"/>
                          <a:ea typeface="+mn-ea"/>
                          <a:cs typeface="+mn-cs"/>
                        </a:rPr>
                        <a:t>COLUMN HEADING</a:t>
                      </a:r>
                      <a:r>
                        <a:rPr lang="en-IN" sz="1600" b="0" i="0" u="none" strike="noStrike" kern="1200" dirty="0">
                          <a:solidFill>
                            <a:srgbClr val="3F3F3F"/>
                          </a:solidFill>
                          <a:effectLst/>
                          <a:latin typeface="+mn-lt"/>
                          <a:ea typeface="+mn-ea"/>
                          <a:cs typeface="+mn-cs"/>
                        </a:rPr>
                        <a:t> </a:t>
                      </a:r>
                      <a:endParaRPr lang="en-IN" sz="1600" dirty="0">
                        <a:solidFill>
                          <a:srgbClr val="3F3F3F"/>
                        </a:solidFill>
                      </a:endParaRPr>
                    </a:p>
                  </a:txBody>
                  <a:tcPr marL="94257" marR="94257" anchor="ctr">
                    <a:solidFill>
                      <a:schemeClr val="accent2"/>
                    </a:solidFill>
                  </a:tcPr>
                </a:tc>
                <a:tc>
                  <a:txBody>
                    <a:bodyPr/>
                    <a:lstStyle/>
                    <a:p>
                      <a:pPr algn="ctr"/>
                      <a:r>
                        <a:rPr lang="en-IN" sz="1600" b="1" i="0" u="none" strike="noStrike" kern="1200" dirty="0">
                          <a:solidFill>
                            <a:srgbClr val="3F3F3F"/>
                          </a:solidFill>
                          <a:effectLst/>
                          <a:latin typeface="+mn-lt"/>
                          <a:ea typeface="+mn-ea"/>
                          <a:cs typeface="+mn-cs"/>
                        </a:rPr>
                        <a:t>COLUMN HEADING</a:t>
                      </a:r>
                      <a:r>
                        <a:rPr lang="en-IN" sz="1600" b="0" i="0" u="none" strike="noStrike" kern="1200" dirty="0">
                          <a:solidFill>
                            <a:srgbClr val="3F3F3F"/>
                          </a:solidFill>
                          <a:effectLst/>
                          <a:latin typeface="+mn-lt"/>
                          <a:ea typeface="+mn-ea"/>
                          <a:cs typeface="+mn-cs"/>
                        </a:rPr>
                        <a:t> </a:t>
                      </a:r>
                      <a:endParaRPr lang="en-IN" sz="1600" dirty="0">
                        <a:solidFill>
                          <a:srgbClr val="3F3F3F"/>
                        </a:solidFill>
                      </a:endParaRPr>
                    </a:p>
                  </a:txBody>
                  <a:tcPr marL="94257" marR="94257" anchor="ctr">
                    <a:solidFill>
                      <a:schemeClr val="accent2"/>
                    </a:solidFill>
                  </a:tcPr>
                </a:tc>
                <a:tc>
                  <a:txBody>
                    <a:bodyPr/>
                    <a:lstStyle/>
                    <a:p>
                      <a:pPr algn="ctr"/>
                      <a:r>
                        <a:rPr lang="en-IN" sz="1600" b="1" i="0" u="none" strike="noStrike" kern="1200" dirty="0">
                          <a:solidFill>
                            <a:srgbClr val="3F3F3F"/>
                          </a:solidFill>
                          <a:effectLst/>
                          <a:latin typeface="+mn-lt"/>
                          <a:ea typeface="+mn-ea"/>
                          <a:cs typeface="+mn-cs"/>
                        </a:rPr>
                        <a:t>COLUMN HEADING</a:t>
                      </a:r>
                      <a:r>
                        <a:rPr lang="en-IN" sz="1600" b="0" i="0" u="none" strike="noStrike" kern="1200" dirty="0">
                          <a:solidFill>
                            <a:srgbClr val="3F3F3F"/>
                          </a:solidFill>
                          <a:effectLst/>
                          <a:latin typeface="+mn-lt"/>
                          <a:ea typeface="+mn-ea"/>
                          <a:cs typeface="+mn-cs"/>
                        </a:rPr>
                        <a:t> </a:t>
                      </a:r>
                      <a:endParaRPr lang="en-IN" sz="1600" dirty="0">
                        <a:solidFill>
                          <a:srgbClr val="3F3F3F"/>
                        </a:solidFill>
                      </a:endParaRPr>
                    </a:p>
                  </a:txBody>
                  <a:tcPr marL="94257" marR="94257" anchor="ctr">
                    <a:solidFill>
                      <a:schemeClr val="accent2"/>
                    </a:solidFill>
                  </a:tcPr>
                </a:tc>
                <a:tc>
                  <a:txBody>
                    <a:bodyPr/>
                    <a:lstStyle/>
                    <a:p>
                      <a:pPr algn="ctr"/>
                      <a:r>
                        <a:rPr lang="en-IN" sz="1600" b="1" i="0" u="none" strike="noStrike" kern="1200" dirty="0">
                          <a:solidFill>
                            <a:srgbClr val="3F3F3F"/>
                          </a:solidFill>
                          <a:effectLst/>
                          <a:latin typeface="+mn-lt"/>
                          <a:ea typeface="+mn-ea"/>
                          <a:cs typeface="+mn-cs"/>
                        </a:rPr>
                        <a:t>COLUMN HEADING</a:t>
                      </a:r>
                      <a:r>
                        <a:rPr lang="en-IN" sz="1600" b="0" i="0" u="none" strike="noStrike" kern="1200" dirty="0">
                          <a:solidFill>
                            <a:srgbClr val="3F3F3F"/>
                          </a:solidFill>
                          <a:effectLst/>
                          <a:latin typeface="+mn-lt"/>
                          <a:ea typeface="+mn-ea"/>
                          <a:cs typeface="+mn-cs"/>
                        </a:rPr>
                        <a:t> </a:t>
                      </a:r>
                      <a:endParaRPr lang="en-IN" sz="1600" dirty="0">
                        <a:solidFill>
                          <a:srgbClr val="3F3F3F"/>
                        </a:solidFill>
                      </a:endParaRPr>
                    </a:p>
                  </a:txBody>
                  <a:tcPr marL="94257" marR="94257" anchor="ctr">
                    <a:solidFill>
                      <a:schemeClr val="accent2"/>
                    </a:solidFill>
                  </a:tcPr>
                </a:tc>
                <a:tc>
                  <a:txBody>
                    <a:bodyPr/>
                    <a:lstStyle/>
                    <a:p>
                      <a:pPr algn="ctr"/>
                      <a:r>
                        <a:rPr lang="en-IN" sz="1600" b="1" i="0" u="none" strike="noStrike" kern="1200" dirty="0">
                          <a:solidFill>
                            <a:srgbClr val="3F3F3F"/>
                          </a:solidFill>
                          <a:effectLst/>
                          <a:latin typeface="+mn-lt"/>
                          <a:ea typeface="+mn-ea"/>
                          <a:cs typeface="+mn-cs"/>
                        </a:rPr>
                        <a:t>COLUMN HEADING</a:t>
                      </a:r>
                      <a:r>
                        <a:rPr lang="en-IN" sz="1600" b="0" i="0" u="none" strike="noStrike" kern="1200" dirty="0">
                          <a:solidFill>
                            <a:srgbClr val="3F3F3F"/>
                          </a:solidFill>
                          <a:effectLst/>
                          <a:latin typeface="+mn-lt"/>
                          <a:ea typeface="+mn-ea"/>
                          <a:cs typeface="+mn-cs"/>
                        </a:rPr>
                        <a:t> </a:t>
                      </a:r>
                      <a:endParaRPr lang="en-IN" sz="1600" dirty="0">
                        <a:solidFill>
                          <a:srgbClr val="3F3F3F"/>
                        </a:solidFill>
                      </a:endParaRPr>
                    </a:p>
                  </a:txBody>
                  <a:tcPr marL="94257" marR="94257" anchor="ctr">
                    <a:solidFill>
                      <a:schemeClr val="accent2"/>
                    </a:solidFill>
                  </a:tcPr>
                </a:tc>
                <a:extLst>
                  <a:ext uri="{0D108BD9-81ED-4DB2-BD59-A6C34878D82A}">
                    <a16:rowId xmlns:a16="http://schemas.microsoft.com/office/drawing/2014/main" val="2215579220"/>
                  </a:ext>
                </a:extLst>
              </a:tr>
              <a:tr h="698309">
                <a:tc>
                  <a:txBody>
                    <a:bodyPr/>
                    <a:lstStyle/>
                    <a:p>
                      <a:r>
                        <a:rPr lang="en-IN" sz="1600" b="1" i="0" u="none" strike="noStrike" kern="1200" dirty="0">
                          <a:solidFill>
                            <a:schemeClr val="tx1"/>
                          </a:solidFill>
                          <a:effectLst/>
                          <a:latin typeface="+mn-lt"/>
                          <a:ea typeface="+mn-ea"/>
                          <a:cs typeface="+mn-cs"/>
                        </a:rPr>
                        <a:t>ROW HEADING</a:t>
                      </a:r>
                      <a:r>
                        <a:rPr lang="en-IN" sz="1600" b="0" i="0" u="none" strike="noStrike" kern="1200" dirty="0">
                          <a:solidFill>
                            <a:schemeClr val="tx1"/>
                          </a:solidFill>
                          <a:effectLst/>
                          <a:latin typeface="+mn-lt"/>
                          <a:ea typeface="+mn-ea"/>
                          <a:cs typeface="+mn-cs"/>
                        </a:rPr>
                        <a:t> </a:t>
                      </a:r>
                      <a:endParaRPr lang="en-IN" sz="1600" dirty="0">
                        <a:solidFill>
                          <a:schemeClr val="tx1"/>
                        </a:solidFill>
                      </a:endParaRPr>
                    </a:p>
                  </a:txBody>
                  <a:tcPr marL="182880" marR="94257" anchor="ctr">
                    <a:solidFill>
                      <a:schemeClr val="accent3">
                        <a:lumMod val="90000"/>
                      </a:schemeClr>
                    </a:solidFill>
                  </a:tcPr>
                </a:tc>
                <a:tc>
                  <a:txBody>
                    <a:bodyPr/>
                    <a:lstStyle/>
                    <a:p>
                      <a:pPr algn="ctr"/>
                      <a:r>
                        <a:rPr lang="en-IN" sz="1600" b="0" i="0" u="none" strike="noStrike" kern="1200" dirty="0">
                          <a:solidFill>
                            <a:schemeClr val="tx1"/>
                          </a:solidFill>
                          <a:effectLst/>
                          <a:latin typeface="+mn-lt"/>
                          <a:ea typeface="+mn-ea"/>
                          <a:cs typeface="+mn-cs"/>
                        </a:rPr>
                        <a:t>Row text</a:t>
                      </a:r>
                      <a:endParaRPr lang="en-IN" sz="1600" dirty="0">
                        <a:solidFill>
                          <a:schemeClr val="tx1"/>
                        </a:solidFill>
                        <a:latin typeface="+mn-lt"/>
                      </a:endParaRPr>
                    </a:p>
                  </a:txBody>
                  <a:tcPr marL="94257" marR="94257" anchor="ctr">
                    <a:solidFill>
                      <a:schemeClr val="accent3"/>
                    </a:solidFill>
                  </a:tcPr>
                </a:tc>
                <a:tc>
                  <a:txBody>
                    <a:bodyPr/>
                    <a:lstStyle/>
                    <a:p>
                      <a:pPr algn="ctr"/>
                      <a:r>
                        <a:rPr lang="en-IN" sz="1600" b="0" i="0" u="none" strike="noStrike" kern="1200" dirty="0">
                          <a:solidFill>
                            <a:schemeClr val="tx1"/>
                          </a:solidFill>
                          <a:effectLst/>
                          <a:latin typeface="+mn-lt"/>
                          <a:ea typeface="+mn-ea"/>
                          <a:cs typeface="+mn-cs"/>
                        </a:rPr>
                        <a:t>Row text</a:t>
                      </a:r>
                      <a:endParaRPr lang="en-IN" sz="1600" dirty="0">
                        <a:solidFill>
                          <a:schemeClr val="tx1"/>
                        </a:solidFill>
                        <a:latin typeface="+mn-lt"/>
                      </a:endParaRPr>
                    </a:p>
                  </a:txBody>
                  <a:tcPr marL="94257" marR="94257" anchor="ctr">
                    <a:solidFill>
                      <a:schemeClr val="accent3"/>
                    </a:solidFill>
                  </a:tcPr>
                </a:tc>
                <a:tc>
                  <a:txBody>
                    <a:bodyPr/>
                    <a:lstStyle/>
                    <a:p>
                      <a:pPr algn="ctr"/>
                      <a:r>
                        <a:rPr lang="en-IN" sz="1600" b="0" i="0" u="none" strike="noStrike" kern="1200" dirty="0">
                          <a:solidFill>
                            <a:schemeClr val="tx1"/>
                          </a:solidFill>
                          <a:effectLst/>
                          <a:latin typeface="+mn-lt"/>
                          <a:ea typeface="+mn-ea"/>
                          <a:cs typeface="+mn-cs"/>
                        </a:rPr>
                        <a:t>Row text</a:t>
                      </a:r>
                      <a:endParaRPr lang="en-IN" sz="1600" dirty="0">
                        <a:solidFill>
                          <a:schemeClr val="tx1"/>
                        </a:solidFill>
                        <a:latin typeface="+mn-lt"/>
                      </a:endParaRPr>
                    </a:p>
                  </a:txBody>
                  <a:tcPr marL="94257" marR="94257" anchor="ctr">
                    <a:solidFill>
                      <a:schemeClr val="accent3"/>
                    </a:solidFill>
                  </a:tcPr>
                </a:tc>
                <a:tc>
                  <a:txBody>
                    <a:bodyPr/>
                    <a:lstStyle/>
                    <a:p>
                      <a:pPr algn="ctr"/>
                      <a:r>
                        <a:rPr lang="en-IN" sz="1600" b="0" i="0" u="none" strike="noStrike" kern="1200" dirty="0">
                          <a:solidFill>
                            <a:schemeClr val="tx1"/>
                          </a:solidFill>
                          <a:effectLst/>
                          <a:latin typeface="+mn-lt"/>
                          <a:ea typeface="+mn-ea"/>
                          <a:cs typeface="+mn-cs"/>
                        </a:rPr>
                        <a:t>Row text</a:t>
                      </a:r>
                      <a:endParaRPr lang="en-IN" sz="1600" dirty="0">
                        <a:solidFill>
                          <a:schemeClr val="tx1"/>
                        </a:solidFill>
                        <a:latin typeface="+mn-lt"/>
                      </a:endParaRPr>
                    </a:p>
                  </a:txBody>
                  <a:tcPr marL="94257" marR="94257" anchor="ctr">
                    <a:solidFill>
                      <a:schemeClr val="accent3"/>
                    </a:solidFill>
                  </a:tcPr>
                </a:tc>
                <a:extLst>
                  <a:ext uri="{0D108BD9-81ED-4DB2-BD59-A6C34878D82A}">
                    <a16:rowId xmlns:a16="http://schemas.microsoft.com/office/drawing/2014/main" val="2516563405"/>
                  </a:ext>
                </a:extLst>
              </a:tr>
              <a:tr h="698309">
                <a:tc>
                  <a:txBody>
                    <a:bodyPr/>
                    <a:lstStyle/>
                    <a:p>
                      <a:r>
                        <a:rPr lang="en-IN" sz="1600" b="1" i="0" u="none" strike="noStrike" kern="1200" dirty="0">
                          <a:solidFill>
                            <a:schemeClr val="tx1"/>
                          </a:solidFill>
                          <a:effectLst/>
                          <a:latin typeface="+mn-lt"/>
                          <a:ea typeface="+mn-ea"/>
                          <a:cs typeface="+mn-cs"/>
                        </a:rPr>
                        <a:t>ROW HEADING</a:t>
                      </a:r>
                      <a:r>
                        <a:rPr lang="en-IN" sz="1600" b="0" i="0" u="none" strike="noStrike" kern="1200" dirty="0">
                          <a:solidFill>
                            <a:schemeClr val="tx1"/>
                          </a:solidFill>
                          <a:effectLst/>
                          <a:latin typeface="+mn-lt"/>
                          <a:ea typeface="+mn-ea"/>
                          <a:cs typeface="+mn-cs"/>
                        </a:rPr>
                        <a:t> </a:t>
                      </a:r>
                      <a:endParaRPr lang="en-IN" sz="1600" dirty="0">
                        <a:solidFill>
                          <a:schemeClr val="tx1"/>
                        </a:solidFill>
                      </a:endParaRPr>
                    </a:p>
                  </a:txBody>
                  <a:tcPr marL="182880" marR="94257" anchor="ctr">
                    <a:solidFill>
                      <a:schemeClr val="accent3">
                        <a:lumMod val="90000"/>
                      </a:schemeClr>
                    </a:solidFill>
                  </a:tcPr>
                </a:tc>
                <a:tc>
                  <a:txBody>
                    <a:bodyPr/>
                    <a:lstStyle/>
                    <a:p>
                      <a:pPr algn="ctr"/>
                      <a:r>
                        <a:rPr lang="en-IN" sz="1600" b="0" i="0" u="none" strike="noStrike" dirty="0">
                          <a:solidFill>
                            <a:schemeClr val="tx1"/>
                          </a:solidFill>
                          <a:effectLst/>
                          <a:latin typeface="+mn-lt"/>
                        </a:rPr>
                        <a:t>Row text</a:t>
                      </a:r>
                      <a:endParaRPr lang="en-IN" sz="1600" dirty="0">
                        <a:solidFill>
                          <a:schemeClr val="tx1"/>
                        </a:solidFill>
                        <a:latin typeface="+mn-lt"/>
                      </a:endParaRPr>
                    </a:p>
                  </a:txBody>
                  <a:tcPr marL="94257" marR="94257" anchor="ctr">
                    <a:solidFill>
                      <a:schemeClr val="accent3"/>
                    </a:solidFill>
                  </a:tcPr>
                </a:tc>
                <a:tc>
                  <a:txBody>
                    <a:bodyPr/>
                    <a:lstStyle/>
                    <a:p>
                      <a:pPr algn="ctr"/>
                      <a:r>
                        <a:rPr lang="en-IN" sz="1600" b="0" i="0" u="none" strike="noStrike" dirty="0">
                          <a:solidFill>
                            <a:schemeClr val="tx1"/>
                          </a:solidFill>
                          <a:effectLst/>
                          <a:latin typeface="+mn-lt"/>
                        </a:rPr>
                        <a:t>Row text</a:t>
                      </a:r>
                      <a:endParaRPr lang="en-IN" sz="1600" dirty="0">
                        <a:solidFill>
                          <a:schemeClr val="tx1"/>
                        </a:solidFill>
                        <a:latin typeface="+mn-lt"/>
                      </a:endParaRPr>
                    </a:p>
                  </a:txBody>
                  <a:tcPr marL="94257" marR="94257" anchor="ctr">
                    <a:solidFill>
                      <a:schemeClr val="accent3"/>
                    </a:solidFill>
                  </a:tcPr>
                </a:tc>
                <a:tc>
                  <a:txBody>
                    <a:bodyPr/>
                    <a:lstStyle/>
                    <a:p>
                      <a:pPr algn="ctr"/>
                      <a:r>
                        <a:rPr lang="en-IN" sz="1600" b="0" i="0" u="none" strike="noStrike" dirty="0">
                          <a:solidFill>
                            <a:schemeClr val="tx1"/>
                          </a:solidFill>
                          <a:effectLst/>
                          <a:latin typeface="+mn-lt"/>
                        </a:rPr>
                        <a:t>Row text</a:t>
                      </a:r>
                      <a:endParaRPr lang="en-IN" sz="1600" dirty="0">
                        <a:solidFill>
                          <a:schemeClr val="tx1"/>
                        </a:solidFill>
                        <a:latin typeface="+mn-lt"/>
                      </a:endParaRPr>
                    </a:p>
                  </a:txBody>
                  <a:tcPr marL="94257" marR="94257" anchor="ctr">
                    <a:solidFill>
                      <a:schemeClr val="accent3"/>
                    </a:solidFill>
                  </a:tcPr>
                </a:tc>
                <a:tc>
                  <a:txBody>
                    <a:bodyPr/>
                    <a:lstStyle/>
                    <a:p>
                      <a:pPr algn="ctr"/>
                      <a:r>
                        <a:rPr lang="en-IN" sz="1600" b="0" i="0" u="none" strike="noStrike" dirty="0">
                          <a:solidFill>
                            <a:schemeClr val="tx1"/>
                          </a:solidFill>
                          <a:effectLst/>
                          <a:latin typeface="+mn-lt"/>
                        </a:rPr>
                        <a:t>Row text</a:t>
                      </a:r>
                      <a:endParaRPr lang="en-IN" sz="1600" dirty="0">
                        <a:solidFill>
                          <a:schemeClr val="tx1"/>
                        </a:solidFill>
                        <a:latin typeface="+mn-lt"/>
                      </a:endParaRPr>
                    </a:p>
                  </a:txBody>
                  <a:tcPr marL="94257" marR="94257" anchor="ctr">
                    <a:solidFill>
                      <a:schemeClr val="accent3"/>
                    </a:solidFill>
                  </a:tcPr>
                </a:tc>
                <a:extLst>
                  <a:ext uri="{0D108BD9-81ED-4DB2-BD59-A6C34878D82A}">
                    <a16:rowId xmlns:a16="http://schemas.microsoft.com/office/drawing/2014/main" val="1907125693"/>
                  </a:ext>
                </a:extLst>
              </a:tr>
              <a:tr h="698309">
                <a:tc>
                  <a:txBody>
                    <a:bodyPr/>
                    <a:lstStyle/>
                    <a:p>
                      <a:r>
                        <a:rPr lang="en-IN" sz="1600" b="1" i="0" u="none" strike="noStrike" kern="1200" dirty="0">
                          <a:solidFill>
                            <a:schemeClr val="tx1"/>
                          </a:solidFill>
                          <a:effectLst/>
                          <a:latin typeface="+mn-lt"/>
                          <a:ea typeface="+mn-ea"/>
                          <a:cs typeface="+mn-cs"/>
                        </a:rPr>
                        <a:t>ROW HEADING</a:t>
                      </a:r>
                      <a:r>
                        <a:rPr lang="en-IN" sz="1600" b="0" i="0" u="none" strike="noStrike" kern="1200" dirty="0">
                          <a:solidFill>
                            <a:schemeClr val="tx1"/>
                          </a:solidFill>
                          <a:effectLst/>
                          <a:latin typeface="+mn-lt"/>
                          <a:ea typeface="+mn-ea"/>
                          <a:cs typeface="+mn-cs"/>
                        </a:rPr>
                        <a:t> </a:t>
                      </a:r>
                      <a:endParaRPr lang="en-IN" sz="1600" dirty="0">
                        <a:solidFill>
                          <a:schemeClr val="tx1"/>
                        </a:solidFill>
                      </a:endParaRPr>
                    </a:p>
                  </a:txBody>
                  <a:tcPr marL="182880" marR="94257" anchor="ctr">
                    <a:solidFill>
                      <a:schemeClr val="accent3">
                        <a:lumMod val="90000"/>
                      </a:schemeClr>
                    </a:solidFill>
                  </a:tcPr>
                </a:tc>
                <a:tc>
                  <a:txBody>
                    <a:bodyPr/>
                    <a:lstStyle/>
                    <a:p>
                      <a:pPr algn="ctr"/>
                      <a:r>
                        <a:rPr lang="en-IN" sz="1600" b="0" i="0" u="none" strike="noStrike" dirty="0">
                          <a:solidFill>
                            <a:schemeClr val="tx1"/>
                          </a:solidFill>
                          <a:effectLst/>
                          <a:latin typeface="+mn-lt"/>
                        </a:rPr>
                        <a:t>Row text</a:t>
                      </a:r>
                      <a:endParaRPr lang="en-IN" sz="1600" dirty="0">
                        <a:solidFill>
                          <a:schemeClr val="tx1"/>
                        </a:solidFill>
                        <a:latin typeface="+mn-lt"/>
                      </a:endParaRPr>
                    </a:p>
                  </a:txBody>
                  <a:tcPr marL="94257" marR="94257" anchor="ctr">
                    <a:solidFill>
                      <a:schemeClr val="accent3"/>
                    </a:solidFill>
                  </a:tcPr>
                </a:tc>
                <a:tc>
                  <a:txBody>
                    <a:bodyPr/>
                    <a:lstStyle/>
                    <a:p>
                      <a:pPr algn="ctr"/>
                      <a:r>
                        <a:rPr lang="en-IN" sz="1600" b="0" i="0" u="none" strike="noStrike" dirty="0">
                          <a:solidFill>
                            <a:schemeClr val="tx1"/>
                          </a:solidFill>
                          <a:effectLst/>
                          <a:latin typeface="+mn-lt"/>
                        </a:rPr>
                        <a:t>Row text</a:t>
                      </a:r>
                      <a:endParaRPr lang="en-IN" sz="1600" dirty="0">
                        <a:solidFill>
                          <a:schemeClr val="tx1"/>
                        </a:solidFill>
                        <a:latin typeface="+mn-lt"/>
                      </a:endParaRPr>
                    </a:p>
                  </a:txBody>
                  <a:tcPr marL="94257" marR="94257" anchor="ctr">
                    <a:solidFill>
                      <a:schemeClr val="accent3"/>
                    </a:solidFill>
                  </a:tcPr>
                </a:tc>
                <a:tc>
                  <a:txBody>
                    <a:bodyPr/>
                    <a:lstStyle/>
                    <a:p>
                      <a:pPr algn="ctr"/>
                      <a:r>
                        <a:rPr lang="en-IN" sz="1600" b="0" i="0" u="none" strike="noStrike" dirty="0">
                          <a:solidFill>
                            <a:schemeClr val="tx1"/>
                          </a:solidFill>
                          <a:effectLst/>
                          <a:latin typeface="+mn-lt"/>
                        </a:rPr>
                        <a:t>Row text</a:t>
                      </a:r>
                      <a:endParaRPr lang="en-IN" sz="1600" dirty="0">
                        <a:solidFill>
                          <a:schemeClr val="tx1"/>
                        </a:solidFill>
                        <a:latin typeface="+mn-lt"/>
                      </a:endParaRPr>
                    </a:p>
                  </a:txBody>
                  <a:tcPr marL="94257" marR="94257" anchor="ctr">
                    <a:solidFill>
                      <a:schemeClr val="accent3"/>
                    </a:solidFill>
                  </a:tcPr>
                </a:tc>
                <a:tc>
                  <a:txBody>
                    <a:bodyPr/>
                    <a:lstStyle/>
                    <a:p>
                      <a:pPr algn="ctr"/>
                      <a:r>
                        <a:rPr lang="en-IN" sz="1600" b="0" i="0" u="none" strike="noStrike" dirty="0">
                          <a:solidFill>
                            <a:schemeClr val="tx1"/>
                          </a:solidFill>
                          <a:effectLst/>
                          <a:latin typeface="+mn-lt"/>
                        </a:rPr>
                        <a:t>Row text</a:t>
                      </a:r>
                      <a:endParaRPr lang="en-IN" sz="1600" dirty="0">
                        <a:solidFill>
                          <a:schemeClr val="tx1"/>
                        </a:solidFill>
                        <a:latin typeface="+mn-lt"/>
                      </a:endParaRPr>
                    </a:p>
                  </a:txBody>
                  <a:tcPr marL="94257" marR="94257" anchor="ctr">
                    <a:solidFill>
                      <a:schemeClr val="accent3"/>
                    </a:solidFill>
                  </a:tcPr>
                </a:tc>
                <a:extLst>
                  <a:ext uri="{0D108BD9-81ED-4DB2-BD59-A6C34878D82A}">
                    <a16:rowId xmlns:a16="http://schemas.microsoft.com/office/drawing/2014/main" val="2955032543"/>
                  </a:ext>
                </a:extLst>
              </a:tr>
              <a:tr h="698309">
                <a:tc>
                  <a:txBody>
                    <a:bodyPr/>
                    <a:lstStyle/>
                    <a:p>
                      <a:r>
                        <a:rPr lang="en-IN" sz="1600" b="1" i="0" u="none" strike="noStrike" kern="1200" dirty="0">
                          <a:solidFill>
                            <a:schemeClr val="tx1"/>
                          </a:solidFill>
                          <a:effectLst/>
                          <a:latin typeface="+mn-lt"/>
                          <a:ea typeface="+mn-ea"/>
                          <a:cs typeface="+mn-cs"/>
                        </a:rPr>
                        <a:t>ROW HEADING</a:t>
                      </a:r>
                      <a:r>
                        <a:rPr lang="en-IN" sz="1600" b="0" i="0" u="none" strike="noStrike" kern="1200" dirty="0">
                          <a:solidFill>
                            <a:schemeClr val="tx1"/>
                          </a:solidFill>
                          <a:effectLst/>
                          <a:latin typeface="+mn-lt"/>
                          <a:ea typeface="+mn-ea"/>
                          <a:cs typeface="+mn-cs"/>
                        </a:rPr>
                        <a:t> </a:t>
                      </a:r>
                      <a:endParaRPr lang="en-IN" sz="1600" dirty="0">
                        <a:solidFill>
                          <a:schemeClr val="tx1"/>
                        </a:solidFill>
                      </a:endParaRPr>
                    </a:p>
                  </a:txBody>
                  <a:tcPr marL="182880" marR="94257" anchor="ctr">
                    <a:solidFill>
                      <a:schemeClr val="accent3">
                        <a:lumMod val="90000"/>
                      </a:schemeClr>
                    </a:solidFill>
                  </a:tcPr>
                </a:tc>
                <a:tc>
                  <a:txBody>
                    <a:bodyPr/>
                    <a:lstStyle/>
                    <a:p>
                      <a:pPr algn="ctr"/>
                      <a:r>
                        <a:rPr lang="en-IN" sz="1600" b="0" i="0" u="none" strike="noStrike" dirty="0">
                          <a:solidFill>
                            <a:schemeClr val="tx1"/>
                          </a:solidFill>
                          <a:effectLst/>
                          <a:latin typeface="+mn-lt"/>
                        </a:rPr>
                        <a:t>123.45</a:t>
                      </a:r>
                      <a:endParaRPr lang="en-IN" sz="1600" dirty="0">
                        <a:solidFill>
                          <a:schemeClr val="tx1"/>
                        </a:solidFill>
                        <a:latin typeface="+mn-lt"/>
                      </a:endParaRPr>
                    </a:p>
                  </a:txBody>
                  <a:tcPr marL="94257" marR="94257" anchor="ctr">
                    <a:solidFill>
                      <a:schemeClr val="accent3"/>
                    </a:solidFill>
                  </a:tcPr>
                </a:tc>
                <a:tc>
                  <a:txBody>
                    <a:bodyPr/>
                    <a:lstStyle/>
                    <a:p>
                      <a:pPr algn="ctr"/>
                      <a:r>
                        <a:rPr lang="en-IN" sz="1600" b="0" i="0" u="none" strike="noStrike" dirty="0">
                          <a:solidFill>
                            <a:schemeClr val="tx1"/>
                          </a:solidFill>
                          <a:effectLst/>
                          <a:latin typeface="+mn-lt"/>
                        </a:rPr>
                        <a:t>123.45</a:t>
                      </a:r>
                      <a:endParaRPr lang="en-IN" sz="1600" dirty="0">
                        <a:solidFill>
                          <a:schemeClr val="tx1"/>
                        </a:solidFill>
                        <a:latin typeface="+mn-lt"/>
                      </a:endParaRPr>
                    </a:p>
                  </a:txBody>
                  <a:tcPr marL="94257" marR="94257" anchor="ctr">
                    <a:solidFill>
                      <a:schemeClr val="accent3"/>
                    </a:solidFill>
                  </a:tcPr>
                </a:tc>
                <a:tc>
                  <a:txBody>
                    <a:bodyPr/>
                    <a:lstStyle/>
                    <a:p>
                      <a:pPr algn="ctr"/>
                      <a:r>
                        <a:rPr lang="en-IN" sz="1600" b="0" i="0" u="none" strike="noStrike" dirty="0">
                          <a:solidFill>
                            <a:schemeClr val="tx1"/>
                          </a:solidFill>
                          <a:effectLst/>
                          <a:latin typeface="+mn-lt"/>
                        </a:rPr>
                        <a:t>123.45</a:t>
                      </a:r>
                      <a:endParaRPr lang="en-IN" sz="1600" dirty="0">
                        <a:solidFill>
                          <a:schemeClr val="tx1"/>
                        </a:solidFill>
                        <a:latin typeface="+mn-lt"/>
                      </a:endParaRPr>
                    </a:p>
                  </a:txBody>
                  <a:tcPr marL="94257" marR="94257" anchor="ctr">
                    <a:solidFill>
                      <a:schemeClr val="accent3"/>
                    </a:solidFill>
                  </a:tcPr>
                </a:tc>
                <a:tc>
                  <a:txBody>
                    <a:bodyPr/>
                    <a:lstStyle/>
                    <a:p>
                      <a:pPr algn="ctr"/>
                      <a:r>
                        <a:rPr lang="en-IN" sz="1600" b="0" i="0" u="none" strike="noStrike" dirty="0">
                          <a:solidFill>
                            <a:schemeClr val="tx1"/>
                          </a:solidFill>
                          <a:effectLst/>
                          <a:latin typeface="+mn-lt"/>
                        </a:rPr>
                        <a:t>123.45</a:t>
                      </a:r>
                      <a:endParaRPr lang="en-IN" sz="1600" dirty="0">
                        <a:solidFill>
                          <a:schemeClr val="tx1"/>
                        </a:solidFill>
                        <a:latin typeface="+mn-lt"/>
                      </a:endParaRPr>
                    </a:p>
                  </a:txBody>
                  <a:tcPr marL="94257" marR="94257" anchor="ctr">
                    <a:solidFill>
                      <a:schemeClr val="accent3"/>
                    </a:solidFill>
                  </a:tcPr>
                </a:tc>
                <a:extLst>
                  <a:ext uri="{0D108BD9-81ED-4DB2-BD59-A6C34878D82A}">
                    <a16:rowId xmlns:a16="http://schemas.microsoft.com/office/drawing/2014/main" val="2684881273"/>
                  </a:ext>
                </a:extLst>
              </a:tr>
            </a:tbl>
          </a:graphicData>
        </a:graphic>
      </p:graphicFrame>
    </p:spTree>
    <p:extLst>
      <p:ext uri="{BB962C8B-B14F-4D97-AF65-F5344CB8AC3E}">
        <p14:creationId xmlns:p14="http://schemas.microsoft.com/office/powerpoint/2010/main" val="2973707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B6611344-9447-438E-873C-299AF4110B03}"/>
              </a:ext>
            </a:extLst>
          </p:cNvPr>
          <p:cNvSpPr>
            <a:spLocks noGrp="1"/>
          </p:cNvSpPr>
          <p:nvPr>
            <p:ph type="body" sz="quarter" idx="15"/>
          </p:nvPr>
        </p:nvSpPr>
        <p:spPr/>
        <p:txBody>
          <a:bodyPr/>
          <a:lstStyle/>
          <a:p>
            <a:r>
              <a:rPr lang="en-US" dirty="0"/>
              <a:t>First Last</a:t>
            </a:r>
          </a:p>
        </p:txBody>
      </p:sp>
      <p:sp>
        <p:nvSpPr>
          <p:cNvPr id="15" name="Text Placeholder 14">
            <a:extLst>
              <a:ext uri="{FF2B5EF4-FFF2-40B4-BE49-F238E27FC236}">
                <a16:creationId xmlns:a16="http://schemas.microsoft.com/office/drawing/2014/main" id="{7A3FB895-3D21-4707-8EDE-3F825906DE41}"/>
              </a:ext>
            </a:extLst>
          </p:cNvPr>
          <p:cNvSpPr>
            <a:spLocks noGrp="1"/>
          </p:cNvSpPr>
          <p:nvPr>
            <p:ph type="body" sz="quarter" idx="16"/>
          </p:nvPr>
        </p:nvSpPr>
        <p:spPr/>
        <p:txBody>
          <a:bodyPr/>
          <a:lstStyle/>
          <a:p>
            <a:r>
              <a:rPr lang="en-US" dirty="0"/>
              <a:t>(555) 555 1234</a:t>
            </a:r>
          </a:p>
        </p:txBody>
      </p:sp>
      <p:sp>
        <p:nvSpPr>
          <p:cNvPr id="23" name="Text Placeholder 22">
            <a:extLst>
              <a:ext uri="{FF2B5EF4-FFF2-40B4-BE49-F238E27FC236}">
                <a16:creationId xmlns:a16="http://schemas.microsoft.com/office/drawing/2014/main" id="{A0B41C33-430D-4B31-A546-F85646919475}"/>
              </a:ext>
            </a:extLst>
          </p:cNvPr>
          <p:cNvSpPr>
            <a:spLocks noGrp="1"/>
          </p:cNvSpPr>
          <p:nvPr>
            <p:ph type="body" sz="quarter" idx="17"/>
          </p:nvPr>
        </p:nvSpPr>
        <p:spPr/>
        <p:txBody>
          <a:bodyPr/>
          <a:lstStyle/>
          <a:p>
            <a:r>
              <a:rPr lang="en-US" dirty="0" err="1"/>
              <a:t>email@domain.com</a:t>
            </a:r>
            <a:endParaRPr lang="en-US" dirty="0"/>
          </a:p>
        </p:txBody>
      </p:sp>
      <p:sp>
        <p:nvSpPr>
          <p:cNvPr id="24" name="Text Placeholder 23">
            <a:extLst>
              <a:ext uri="{FF2B5EF4-FFF2-40B4-BE49-F238E27FC236}">
                <a16:creationId xmlns:a16="http://schemas.microsoft.com/office/drawing/2014/main" id="{E62065D0-127B-4884-9760-D1FFEC38A6F9}"/>
              </a:ext>
            </a:extLst>
          </p:cNvPr>
          <p:cNvSpPr>
            <a:spLocks noGrp="1"/>
          </p:cNvSpPr>
          <p:nvPr>
            <p:ph type="body" sz="quarter" idx="18"/>
          </p:nvPr>
        </p:nvSpPr>
        <p:spPr/>
        <p:txBody>
          <a:bodyPr/>
          <a:lstStyle/>
          <a:p>
            <a:r>
              <a:rPr lang="en-US" dirty="0" err="1"/>
              <a:t>www.nemra.org</a:t>
            </a:r>
            <a:endParaRPr lang="en-US" dirty="0"/>
          </a:p>
        </p:txBody>
      </p:sp>
      <p:pic>
        <p:nvPicPr>
          <p:cNvPr id="18" name="Picture Placeholder 16" title="Building image">
            <a:extLst>
              <a:ext uri="{FF2B5EF4-FFF2-40B4-BE49-F238E27FC236}">
                <a16:creationId xmlns:a16="http://schemas.microsoft.com/office/drawing/2014/main" id="{BA026684-ED32-4C82-8EFB-03E9E047EA33}"/>
              </a:ext>
              <a:ext uri="{C183D7F6-B498-43B3-948B-1728B52AA6E4}">
                <adec:decorative xmlns:adec="http://schemas.microsoft.com/office/drawing/2017/decorative" val="0"/>
              </a:ext>
            </a:extLst>
          </p:cNvPr>
          <p:cNvPicPr>
            <a:picLocks noGrp="1" noChangeAspect="1"/>
          </p:cNvPicPr>
          <p:nvPr>
            <p:ph type="pic" sz="quarter" idx="13"/>
          </p:nvPr>
        </p:nvPicPr>
        <p:blipFill>
          <a:blip r:embed="rId2"/>
          <a:srcRect l="20743" r="20743"/>
          <a:stretch>
            <a:fillRect/>
          </a:stretch>
        </p:blipFill>
        <p:spPr/>
      </p:pic>
      <p:sp>
        <p:nvSpPr>
          <p:cNvPr id="8" name="Title 7">
            <a:extLst>
              <a:ext uri="{FF2B5EF4-FFF2-40B4-BE49-F238E27FC236}">
                <a16:creationId xmlns:a16="http://schemas.microsoft.com/office/drawing/2014/main" id="{8B6C5EAB-81FF-4827-A160-22F4363C611A}"/>
              </a:ext>
            </a:extLst>
          </p:cNvPr>
          <p:cNvSpPr>
            <a:spLocks noGrp="1"/>
          </p:cNvSpPr>
          <p:nvPr>
            <p:ph type="ctrTitle"/>
          </p:nvPr>
        </p:nvSpPr>
        <p:spPr/>
        <p:txBody>
          <a:bodyPr/>
          <a:lstStyle/>
          <a:p>
            <a:r>
              <a:rPr lang="en-US" dirty="0"/>
              <a:t>Thank </a:t>
            </a:r>
            <a:r>
              <a:rPr lang="en-US" b="0" dirty="0"/>
              <a:t>You.</a:t>
            </a:r>
          </a:p>
        </p:txBody>
      </p:sp>
      <p:sp>
        <p:nvSpPr>
          <p:cNvPr id="19" name="Hexagon 18">
            <a:extLst>
              <a:ext uri="{FF2B5EF4-FFF2-40B4-BE49-F238E27FC236}">
                <a16:creationId xmlns:a16="http://schemas.microsoft.com/office/drawing/2014/main" id="{7CE8B54A-D8B2-498F-ACFB-31AC2DEB83FA}"/>
              </a:ext>
              <a:ext uri="{C183D7F6-B498-43B3-948B-1728B52AA6E4}">
                <adec:decorative xmlns:adec="http://schemas.microsoft.com/office/drawing/2017/decorative" val="1"/>
              </a:ext>
            </a:extLst>
          </p:cNvPr>
          <p:cNvSpPr/>
          <p:nvPr/>
        </p:nvSpPr>
        <p:spPr>
          <a:xfrm rot="16200000">
            <a:off x="2679702" y="2388914"/>
            <a:ext cx="2412998" cy="2080172"/>
          </a:xfrm>
          <a:prstGeom prst="hexag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D6E86452-6AEA-4380-9682-AB26317ADB62}"/>
              </a:ext>
            </a:extLst>
          </p:cNvPr>
          <p:cNvSpPr txBox="1"/>
          <p:nvPr/>
        </p:nvSpPr>
        <p:spPr>
          <a:xfrm>
            <a:off x="3106340" y="3275110"/>
            <a:ext cx="1559722" cy="307777"/>
          </a:xfrm>
          <a:prstGeom prst="rect">
            <a:avLst/>
          </a:prstGeom>
          <a:noFill/>
        </p:spPr>
        <p:txBody>
          <a:bodyPr wrap="none" rtlCol="0">
            <a:spAutoFit/>
          </a:bodyPr>
          <a:lstStyle/>
          <a:p>
            <a:r>
              <a:rPr lang="en-US" sz="1400" dirty="0">
                <a:solidFill>
                  <a:srgbClr val="FF0000"/>
                </a:solidFill>
                <a:latin typeface="Calibri Light" panose="020F0302020204030204" pitchFamily="34" charset="0"/>
                <a:cs typeface="Calibri Light" panose="020F0302020204030204" pitchFamily="34" charset="0"/>
              </a:rPr>
              <a:t>Put Your Logo Here</a:t>
            </a:r>
          </a:p>
        </p:txBody>
      </p:sp>
      <p:pic>
        <p:nvPicPr>
          <p:cNvPr id="2" name="Picture 1">
            <a:extLst>
              <a:ext uri="{FF2B5EF4-FFF2-40B4-BE49-F238E27FC236}">
                <a16:creationId xmlns:a16="http://schemas.microsoft.com/office/drawing/2014/main" id="{ECFD6D8F-0C38-4E1A-5F52-5D9102861EDA}"/>
              </a:ext>
            </a:extLst>
          </p:cNvPr>
          <p:cNvPicPr>
            <a:picLocks noChangeAspect="1"/>
          </p:cNvPicPr>
          <p:nvPr/>
        </p:nvPicPr>
        <p:blipFill>
          <a:blip r:embed="rId3"/>
          <a:srcRect/>
          <a:stretch/>
        </p:blipFill>
        <p:spPr>
          <a:xfrm>
            <a:off x="9575377" y="5579219"/>
            <a:ext cx="2179086" cy="1002161"/>
          </a:xfrm>
          <a:prstGeom prst="rect">
            <a:avLst/>
          </a:prstGeom>
        </p:spPr>
      </p:pic>
    </p:spTree>
    <p:extLst>
      <p:ext uri="{BB962C8B-B14F-4D97-AF65-F5344CB8AC3E}">
        <p14:creationId xmlns:p14="http://schemas.microsoft.com/office/powerpoint/2010/main" val="2260955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title="Skyline">
            <a:extLst>
              <a:ext uri="{FF2B5EF4-FFF2-40B4-BE49-F238E27FC236}">
                <a16:creationId xmlns:a16="http://schemas.microsoft.com/office/drawing/2014/main" id="{6B070BD8-8610-4F64-A93A-41F46C39ECA6}"/>
              </a:ext>
            </a:extLst>
          </p:cNvPr>
          <p:cNvPicPr>
            <a:picLocks noGrp="1" noChangeAspect="1"/>
          </p:cNvPicPr>
          <p:nvPr>
            <p:ph type="pic" sz="quarter" idx="13"/>
          </p:nvPr>
        </p:nvPicPr>
        <p:blipFill>
          <a:blip r:embed="rId2"/>
          <a:srcRect t="9367" b="9367"/>
          <a:stretch>
            <a:fillRect/>
          </a:stretch>
        </p:blipFill>
        <p:spPr/>
      </p:pic>
      <p:sp>
        <p:nvSpPr>
          <p:cNvPr id="11" name="Title 10">
            <a:extLst>
              <a:ext uri="{FF2B5EF4-FFF2-40B4-BE49-F238E27FC236}">
                <a16:creationId xmlns:a16="http://schemas.microsoft.com/office/drawing/2014/main" id="{69D4BCF2-C773-495F-A4D5-860FB6A2FA91}"/>
              </a:ext>
            </a:extLst>
          </p:cNvPr>
          <p:cNvSpPr>
            <a:spLocks noGrp="1"/>
          </p:cNvSpPr>
          <p:nvPr>
            <p:ph type="title"/>
          </p:nvPr>
        </p:nvSpPr>
        <p:spPr/>
        <p:txBody>
          <a:bodyPr/>
          <a:lstStyle/>
          <a:p>
            <a:r>
              <a:rPr lang="en-US" dirty="0">
                <a:solidFill>
                  <a:schemeClr val="tx1"/>
                </a:solidFill>
              </a:rPr>
              <a:t>Title </a:t>
            </a:r>
            <a:r>
              <a:rPr lang="en-US" b="0" dirty="0">
                <a:solidFill>
                  <a:schemeClr val="tx1"/>
                </a:solidFill>
                <a:latin typeface="Calibri Light" panose="020F0302020204030204" pitchFamily="34" charset="0"/>
                <a:cs typeface="Calibri Light" panose="020F0302020204030204" pitchFamily="34" charset="0"/>
              </a:rPr>
              <a:t>Goes Here</a:t>
            </a:r>
          </a:p>
        </p:txBody>
      </p:sp>
    </p:spTree>
    <p:extLst>
      <p:ext uri="{BB962C8B-B14F-4D97-AF65-F5344CB8AC3E}">
        <p14:creationId xmlns:p14="http://schemas.microsoft.com/office/powerpoint/2010/main" val="2009224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482DBEC-EE72-4155-ACC5-87E80C5606A9}"/>
              </a:ext>
            </a:extLst>
          </p:cNvPr>
          <p:cNvSpPr>
            <a:spLocks noGrp="1"/>
          </p:cNvSpPr>
          <p:nvPr>
            <p:ph idx="1"/>
          </p:nvPr>
        </p:nvSpPr>
        <p:spPr>
          <a:xfrm>
            <a:off x="531378" y="3436124"/>
            <a:ext cx="6462809" cy="2958275"/>
          </a:xfrm>
        </p:spPr>
        <p:txBody>
          <a:bodyPr>
            <a:normAutofit fontScale="92500" lnSpcReduction="10000"/>
          </a:bodyPr>
          <a:lstStyle/>
          <a:p>
            <a:pPr lvl="0"/>
            <a:r>
              <a:rPr lang="en-US" dirty="0"/>
              <a:t>Years in business</a:t>
            </a:r>
          </a:p>
          <a:p>
            <a:pPr lvl="0"/>
            <a:r>
              <a:rPr lang="en-US" dirty="0"/>
              <a:t>Markets served</a:t>
            </a:r>
          </a:p>
          <a:p>
            <a:pPr lvl="0"/>
            <a:r>
              <a:rPr lang="en-US" dirty="0"/>
              <a:t># of people and functional roles</a:t>
            </a:r>
          </a:p>
          <a:p>
            <a:pPr lvl="0"/>
            <a:r>
              <a:rPr lang="en-US" dirty="0"/>
              <a:t># of sales calls made annually - % by distribution, contractors, end-users, specifiers</a:t>
            </a:r>
          </a:p>
          <a:p>
            <a:pPr lvl="0"/>
            <a:r>
              <a:rPr lang="en-US" dirty="0"/>
              <a:t>List any awards you’ve received</a:t>
            </a:r>
          </a:p>
          <a:p>
            <a:pPr lvl="0"/>
            <a:r>
              <a:rPr lang="en-US" dirty="0"/>
              <a:t>NEMRA member since __ and reference any leadership positions held</a:t>
            </a:r>
          </a:p>
        </p:txBody>
      </p:sp>
      <p:sp>
        <p:nvSpPr>
          <p:cNvPr id="9" name="Text Placeholder 8">
            <a:extLst>
              <a:ext uri="{FF2B5EF4-FFF2-40B4-BE49-F238E27FC236}">
                <a16:creationId xmlns:a16="http://schemas.microsoft.com/office/drawing/2014/main" id="{53469036-D1FB-4164-96AE-B6D8CECCFC96}"/>
              </a:ext>
            </a:extLst>
          </p:cNvPr>
          <p:cNvSpPr>
            <a:spLocks noGrp="1"/>
          </p:cNvSpPr>
          <p:nvPr>
            <p:ph type="body" sz="quarter" idx="13"/>
          </p:nvPr>
        </p:nvSpPr>
        <p:spPr>
          <a:xfrm>
            <a:off x="531378" y="1734740"/>
            <a:ext cx="5353856" cy="1565054"/>
          </a:xfrm>
        </p:spPr>
        <p:txBody>
          <a:bodyPr/>
          <a:lstStyle/>
          <a:p>
            <a:pPr>
              <a:buClr>
                <a:srgbClr val="002060"/>
              </a:buClr>
              <a:defRPr/>
            </a:pPr>
            <a:r>
              <a:rPr lang="en-US" altLang="en-US" i="1" dirty="0">
                <a:solidFill>
                  <a:schemeClr val="accent2"/>
                </a:solidFill>
                <a:latin typeface="Calibri" panose="020F0502020204030204" pitchFamily="34" charset="0"/>
                <a:ea typeface="Arial MT"/>
                <a:cs typeface="Calibri" panose="020F0502020204030204" pitchFamily="34" charset="0"/>
              </a:rPr>
              <a:t>On this slide present a few facts describing your firm.</a:t>
            </a:r>
            <a:endParaRPr lang="en-US" altLang="en-US" b="1" i="1" dirty="0">
              <a:solidFill>
                <a:schemeClr val="accent2"/>
              </a:solidFill>
              <a:latin typeface="Calibri" panose="020F0502020204030204" pitchFamily="34" charset="0"/>
              <a:ea typeface="Arial MT"/>
              <a:cs typeface="Calibri" panose="020F0502020204030204" pitchFamily="34" charset="0"/>
            </a:endParaRPr>
          </a:p>
          <a:p>
            <a:pPr>
              <a:buClr>
                <a:srgbClr val="002060"/>
              </a:buClr>
              <a:defRPr/>
            </a:pPr>
            <a:r>
              <a:rPr lang="en-US" altLang="en-US" b="1" i="1" dirty="0">
                <a:solidFill>
                  <a:schemeClr val="tx1"/>
                </a:solidFill>
                <a:latin typeface="Calibri" panose="020F0502020204030204" pitchFamily="34" charset="0"/>
                <a:ea typeface="Arial MT"/>
                <a:cs typeface="Calibri" panose="020F0502020204030204" pitchFamily="34" charset="0"/>
              </a:rPr>
              <a:t>Replace sample placeholder text with content specific to your Rep Firm.</a:t>
            </a:r>
          </a:p>
        </p:txBody>
      </p:sp>
      <p:sp>
        <p:nvSpPr>
          <p:cNvPr id="4" name="Title 3">
            <a:extLst>
              <a:ext uri="{FF2B5EF4-FFF2-40B4-BE49-F238E27FC236}">
                <a16:creationId xmlns:a16="http://schemas.microsoft.com/office/drawing/2014/main" id="{1ABE11BF-33A5-4653-A144-CCCBACF58C30}"/>
              </a:ext>
            </a:extLst>
          </p:cNvPr>
          <p:cNvSpPr>
            <a:spLocks noGrp="1"/>
          </p:cNvSpPr>
          <p:nvPr>
            <p:ph type="title"/>
          </p:nvPr>
        </p:nvSpPr>
        <p:spPr>
          <a:xfrm>
            <a:off x="531378" y="382844"/>
            <a:ext cx="7342622" cy="1215566"/>
          </a:xfrm>
        </p:spPr>
        <p:txBody>
          <a:bodyPr/>
          <a:lstStyle/>
          <a:p>
            <a:r>
              <a:rPr lang="en-US" dirty="0"/>
              <a:t>Quick Facts</a:t>
            </a:r>
            <a:endParaRPr lang="en-US" b="0" dirty="0"/>
          </a:p>
        </p:txBody>
      </p:sp>
      <p:pic>
        <p:nvPicPr>
          <p:cNvPr id="13" name="Picture Placeholder 12" title="Skyline">
            <a:extLst>
              <a:ext uri="{FF2B5EF4-FFF2-40B4-BE49-F238E27FC236}">
                <a16:creationId xmlns:a16="http://schemas.microsoft.com/office/drawing/2014/main" id="{066FE296-3466-420F-AD6C-D3A37B973B7D}"/>
              </a:ext>
            </a:extLst>
          </p:cNvPr>
          <p:cNvPicPr>
            <a:picLocks noGrp="1" noChangeAspect="1"/>
          </p:cNvPicPr>
          <p:nvPr>
            <p:ph type="pic" sz="quarter" idx="10"/>
          </p:nvPr>
        </p:nvPicPr>
        <p:blipFill rotWithShape="1">
          <a:blip r:embed="rId2"/>
          <a:srcRect l="23313" r="23313"/>
          <a:stretch/>
        </p:blipFill>
        <p:spPr/>
      </p:pic>
      <p:sp>
        <p:nvSpPr>
          <p:cNvPr id="11" name="Footer Placeholder 10">
            <a:extLst>
              <a:ext uri="{FF2B5EF4-FFF2-40B4-BE49-F238E27FC236}">
                <a16:creationId xmlns:a16="http://schemas.microsoft.com/office/drawing/2014/main" id="{47F4D2C2-B71A-4089-A3FE-603C32706CA6}"/>
              </a:ext>
            </a:extLst>
          </p:cNvPr>
          <p:cNvSpPr>
            <a:spLocks noGrp="1"/>
          </p:cNvSpPr>
          <p:nvPr>
            <p:ph type="ftr" sz="quarter" idx="14"/>
          </p:nvPr>
        </p:nvSpPr>
        <p:spPr/>
        <p:txBody>
          <a:bodyPr/>
          <a:lstStyle/>
          <a:p>
            <a:r>
              <a:rPr lang="en-US" dirty="0"/>
              <a:t>Add a footer</a:t>
            </a:r>
          </a:p>
        </p:txBody>
      </p:sp>
      <p:sp>
        <p:nvSpPr>
          <p:cNvPr id="12" name="Slide Number Placeholder 11">
            <a:extLst>
              <a:ext uri="{FF2B5EF4-FFF2-40B4-BE49-F238E27FC236}">
                <a16:creationId xmlns:a16="http://schemas.microsoft.com/office/drawing/2014/main" id="{FBA1BB58-7555-4382-B178-7ED04E137E77}"/>
              </a:ext>
            </a:extLst>
          </p:cNvPr>
          <p:cNvSpPr>
            <a:spLocks noGrp="1"/>
          </p:cNvSpPr>
          <p:nvPr>
            <p:ph type="sldNum" sz="quarter" idx="15"/>
          </p:nvPr>
        </p:nvSpPr>
        <p:spPr/>
        <p:txBody>
          <a:bodyPr/>
          <a:lstStyle/>
          <a:p>
            <a:fld id="{8699F50C-BE38-4BD0-BA84-9B090E1F2B9B}" type="slidenum">
              <a:rPr lang="en-US" smtClean="0"/>
              <a:pPr/>
              <a:t>4</a:t>
            </a:fld>
            <a:endParaRPr lang="en-US" dirty="0"/>
          </a:p>
        </p:txBody>
      </p:sp>
    </p:spTree>
    <p:extLst>
      <p:ext uri="{BB962C8B-B14F-4D97-AF65-F5344CB8AC3E}">
        <p14:creationId xmlns:p14="http://schemas.microsoft.com/office/powerpoint/2010/main" val="972005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Placeholder 58" title="Buildings">
            <a:extLst>
              <a:ext uri="{FF2B5EF4-FFF2-40B4-BE49-F238E27FC236}">
                <a16:creationId xmlns:a16="http://schemas.microsoft.com/office/drawing/2014/main" id="{3FCCC668-2247-4814-9CC5-9C5D4B447AA3}"/>
              </a:ext>
            </a:extLst>
          </p:cNvPr>
          <p:cNvPicPr>
            <a:picLocks noGrp="1" noChangeAspect="1"/>
          </p:cNvPicPr>
          <p:nvPr>
            <p:ph type="pic" sz="quarter" idx="14"/>
          </p:nvPr>
        </p:nvPicPr>
        <p:blipFill>
          <a:blip r:embed="rId2"/>
          <a:srcRect l="13492" r="13492"/>
          <a:stretch>
            <a:fillRect/>
          </a:stretch>
        </p:blipFill>
        <p:spPr/>
      </p:pic>
      <p:sp>
        <p:nvSpPr>
          <p:cNvPr id="42" name="Content Placeholder 6">
            <a:extLst>
              <a:ext uri="{FF2B5EF4-FFF2-40B4-BE49-F238E27FC236}">
                <a16:creationId xmlns:a16="http://schemas.microsoft.com/office/drawing/2014/main" id="{55EACD59-7C51-4810-94C6-BCB4D12346DC}"/>
              </a:ext>
            </a:extLst>
          </p:cNvPr>
          <p:cNvSpPr>
            <a:spLocks noGrp="1"/>
          </p:cNvSpPr>
          <p:nvPr>
            <p:ph idx="1"/>
          </p:nvPr>
        </p:nvSpPr>
        <p:spPr/>
        <p:txBody>
          <a:bodyPr>
            <a:normAutofit fontScale="92500"/>
          </a:bodyPr>
          <a:lstStyle/>
          <a:p>
            <a:pPr lvl="0"/>
            <a:r>
              <a:rPr lang="en-US" dirty="0"/>
              <a:t>Lorem ipsum dolor sit amet, consectetur adipiscing elit. </a:t>
            </a:r>
          </a:p>
          <a:p>
            <a:pPr lvl="0"/>
            <a:r>
              <a:rPr lang="en-US" dirty="0"/>
              <a:t>Ut fermentum a magna ut eleifend. Integer convallis suscipit ante eu varius. </a:t>
            </a:r>
          </a:p>
          <a:p>
            <a:pPr lvl="0"/>
            <a:r>
              <a:rPr lang="en-US" dirty="0"/>
              <a:t>Morbi a purus dolor. Suspendisse sit amet ipsum finibus justo viverra blandit. </a:t>
            </a:r>
          </a:p>
          <a:p>
            <a:pPr lvl="0"/>
            <a:r>
              <a:rPr lang="en-US" dirty="0"/>
              <a:t>Ut congue quis tortor eget sodales. </a:t>
            </a:r>
          </a:p>
        </p:txBody>
      </p:sp>
      <p:sp>
        <p:nvSpPr>
          <p:cNvPr id="13" name="Text Placeholder 8">
            <a:extLst>
              <a:ext uri="{FF2B5EF4-FFF2-40B4-BE49-F238E27FC236}">
                <a16:creationId xmlns:a16="http://schemas.microsoft.com/office/drawing/2014/main" id="{18D85FD9-915A-7D44-89CE-AC12FFCE2D72}"/>
              </a:ext>
            </a:extLst>
          </p:cNvPr>
          <p:cNvSpPr>
            <a:spLocks noGrp="1"/>
          </p:cNvSpPr>
          <p:nvPr>
            <p:ph type="body" sz="quarter" idx="13"/>
          </p:nvPr>
        </p:nvSpPr>
        <p:spPr>
          <a:xfrm>
            <a:off x="531378" y="1734740"/>
            <a:ext cx="4942829" cy="1126265"/>
          </a:xfrm>
        </p:spPr>
        <p:txBody>
          <a:bodyPr/>
          <a:lstStyle/>
          <a:p>
            <a:pPr>
              <a:buClr>
                <a:srgbClr val="002060"/>
              </a:buClr>
              <a:defRPr/>
            </a:pPr>
            <a:r>
              <a:rPr lang="en-US" altLang="en-US" i="1" dirty="0">
                <a:solidFill>
                  <a:schemeClr val="accent2"/>
                </a:solidFill>
                <a:latin typeface="Calibri" panose="020F0502020204030204" pitchFamily="34" charset="0"/>
                <a:ea typeface="Arial MT"/>
                <a:cs typeface="Calibri" panose="020F0502020204030204" pitchFamily="34" charset="0"/>
              </a:rPr>
              <a:t>On this slide present any     additional facts describing your firm that did not fit on the previous slide.</a:t>
            </a:r>
            <a:endParaRPr lang="en-US" altLang="en-US" b="1" i="1" dirty="0">
              <a:solidFill>
                <a:schemeClr val="accent2"/>
              </a:solidFill>
              <a:latin typeface="Calibri" panose="020F0502020204030204" pitchFamily="34" charset="0"/>
              <a:ea typeface="Arial MT"/>
              <a:cs typeface="Calibri" panose="020F0502020204030204" pitchFamily="34" charset="0"/>
            </a:endParaRPr>
          </a:p>
        </p:txBody>
      </p:sp>
      <p:sp>
        <p:nvSpPr>
          <p:cNvPr id="12" name="Title 3">
            <a:extLst>
              <a:ext uri="{FF2B5EF4-FFF2-40B4-BE49-F238E27FC236}">
                <a16:creationId xmlns:a16="http://schemas.microsoft.com/office/drawing/2014/main" id="{02CA4D21-F761-594A-918D-06257BD4D73E}"/>
              </a:ext>
            </a:extLst>
          </p:cNvPr>
          <p:cNvSpPr>
            <a:spLocks noGrp="1"/>
          </p:cNvSpPr>
          <p:nvPr>
            <p:ph type="title"/>
          </p:nvPr>
        </p:nvSpPr>
        <p:spPr>
          <a:xfrm>
            <a:off x="531378" y="382844"/>
            <a:ext cx="7342622" cy="1215566"/>
          </a:xfrm>
        </p:spPr>
        <p:txBody>
          <a:bodyPr/>
          <a:lstStyle/>
          <a:p>
            <a:r>
              <a:rPr lang="en-US" dirty="0"/>
              <a:t>Quick Facts 2</a:t>
            </a:r>
            <a:endParaRPr lang="en-US" b="0" dirty="0"/>
          </a:p>
        </p:txBody>
      </p:sp>
      <p:sp>
        <p:nvSpPr>
          <p:cNvPr id="35" name="Footer Placeholder 34">
            <a:extLst>
              <a:ext uri="{FF2B5EF4-FFF2-40B4-BE49-F238E27FC236}">
                <a16:creationId xmlns:a16="http://schemas.microsoft.com/office/drawing/2014/main" id="{6390A22B-EC07-E942-A46F-F36FDD7FDB9D}"/>
              </a:ext>
            </a:extLst>
          </p:cNvPr>
          <p:cNvSpPr>
            <a:spLocks noGrp="1"/>
          </p:cNvSpPr>
          <p:nvPr>
            <p:ph type="ftr" sz="quarter" idx="15"/>
          </p:nvPr>
        </p:nvSpPr>
        <p:spPr/>
        <p:txBody>
          <a:bodyPr/>
          <a:lstStyle/>
          <a:p>
            <a:r>
              <a:rPr lang="en-US" dirty="0"/>
              <a:t>Add a footer</a:t>
            </a:r>
          </a:p>
        </p:txBody>
      </p:sp>
      <p:sp>
        <p:nvSpPr>
          <p:cNvPr id="10" name="Slide Number Placeholder 9">
            <a:extLst>
              <a:ext uri="{FF2B5EF4-FFF2-40B4-BE49-F238E27FC236}">
                <a16:creationId xmlns:a16="http://schemas.microsoft.com/office/drawing/2014/main" id="{A267D224-5586-43DC-82CA-8605E158298B}"/>
              </a:ext>
            </a:extLst>
          </p:cNvPr>
          <p:cNvSpPr>
            <a:spLocks noGrp="1"/>
          </p:cNvSpPr>
          <p:nvPr>
            <p:ph type="sldNum" sz="quarter" idx="16"/>
          </p:nvPr>
        </p:nvSpPr>
        <p:spPr/>
        <p:txBody>
          <a:bodyPr/>
          <a:lstStyle/>
          <a:p>
            <a:fld id="{8699F50C-BE38-4BD0-BA84-9B090E1F2B9B}" type="slidenum">
              <a:rPr lang="en-US" smtClean="0"/>
              <a:pPr/>
              <a:t>5</a:t>
            </a:fld>
            <a:endParaRPr lang="en-US" dirty="0"/>
          </a:p>
        </p:txBody>
      </p:sp>
    </p:spTree>
    <p:extLst>
      <p:ext uri="{BB962C8B-B14F-4D97-AF65-F5344CB8AC3E}">
        <p14:creationId xmlns:p14="http://schemas.microsoft.com/office/powerpoint/2010/main" val="3205466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1CA16A-993E-43BA-BDDC-9E427CF951B2}"/>
              </a:ext>
            </a:extLst>
          </p:cNvPr>
          <p:cNvSpPr>
            <a:spLocks noGrp="1"/>
          </p:cNvSpPr>
          <p:nvPr>
            <p:ph type="title"/>
          </p:nvPr>
        </p:nvSpPr>
        <p:spPr/>
        <p:txBody>
          <a:bodyPr/>
          <a:lstStyle/>
          <a:p>
            <a:r>
              <a:rPr lang="en-US" dirty="0"/>
              <a:t>Agency Overview</a:t>
            </a:r>
          </a:p>
        </p:txBody>
      </p:sp>
      <p:sp>
        <p:nvSpPr>
          <p:cNvPr id="5" name="Text Placeholder 4">
            <a:extLst>
              <a:ext uri="{FF2B5EF4-FFF2-40B4-BE49-F238E27FC236}">
                <a16:creationId xmlns:a16="http://schemas.microsoft.com/office/drawing/2014/main" id="{F063A021-7C19-4C85-B48B-EFEA732C1906}"/>
              </a:ext>
            </a:extLst>
          </p:cNvPr>
          <p:cNvSpPr>
            <a:spLocks noGrp="1"/>
          </p:cNvSpPr>
          <p:nvPr>
            <p:ph type="body" idx="1"/>
          </p:nvPr>
        </p:nvSpPr>
        <p:spPr/>
        <p:txBody>
          <a:bodyPr/>
          <a:lstStyle/>
          <a:p>
            <a:r>
              <a:rPr lang="en-US" dirty="0"/>
              <a:t>EDIT MASTER TEXT STYLES</a:t>
            </a:r>
          </a:p>
        </p:txBody>
      </p:sp>
      <p:pic>
        <p:nvPicPr>
          <p:cNvPr id="8" name="Picture Placeholder 7" descr="Building image">
            <a:extLst>
              <a:ext uri="{FF2B5EF4-FFF2-40B4-BE49-F238E27FC236}">
                <a16:creationId xmlns:a16="http://schemas.microsoft.com/office/drawing/2014/main" id="{2D599535-C841-457B-BE92-EECA801ED768}"/>
              </a:ext>
              <a:ext uri="{C183D7F6-B498-43B3-948B-1728B52AA6E4}">
                <adec:decorative xmlns:adec="http://schemas.microsoft.com/office/drawing/2017/decorative" val="0"/>
              </a:ext>
            </a:extLst>
          </p:cNvPr>
          <p:cNvPicPr>
            <a:picLocks noGrp="1" noChangeAspect="1"/>
          </p:cNvPicPr>
          <p:nvPr>
            <p:ph type="pic" sz="quarter" idx="13"/>
          </p:nvPr>
        </p:nvPicPr>
        <p:blipFill>
          <a:blip r:embed="rId2">
            <a:extLst>
              <a:ext uri="{BEBA8EAE-BF5A-486C-A8C5-ECC9F3942E4B}">
                <a14:imgProps xmlns:a14="http://schemas.microsoft.com/office/drawing/2010/main">
                  <a14:imgLayer r:embed="rId3">
                    <a14:imgEffect>
                      <a14:saturation sat="0"/>
                    </a14:imgEffect>
                  </a14:imgLayer>
                </a14:imgProps>
              </a:ext>
            </a:extLst>
          </a:blip>
          <a:srcRect l="20810" r="20810"/>
          <a:stretch>
            <a:fillRect/>
          </a:stretch>
        </p:blipFill>
        <p:spPr/>
      </p:pic>
      <p:sp>
        <p:nvSpPr>
          <p:cNvPr id="10" name="Hexagon 9">
            <a:extLst>
              <a:ext uri="{FF2B5EF4-FFF2-40B4-BE49-F238E27FC236}">
                <a16:creationId xmlns:a16="http://schemas.microsoft.com/office/drawing/2014/main" id="{84367257-921F-4C31-9DD7-8B0616248FDF}"/>
              </a:ext>
              <a:ext uri="{C183D7F6-B498-43B3-948B-1728B52AA6E4}">
                <adec:decorative xmlns:adec="http://schemas.microsoft.com/office/drawing/2017/decorative" val="1"/>
              </a:ext>
            </a:extLst>
          </p:cNvPr>
          <p:cNvSpPr/>
          <p:nvPr/>
        </p:nvSpPr>
        <p:spPr>
          <a:xfrm rot="16200000">
            <a:off x="2679702" y="2388914"/>
            <a:ext cx="2412998" cy="2080172"/>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64052DBB-CC72-4F59-92CE-00AB25EFF3F6}"/>
              </a:ext>
            </a:extLst>
          </p:cNvPr>
          <p:cNvSpPr txBox="1"/>
          <p:nvPr/>
        </p:nvSpPr>
        <p:spPr>
          <a:xfrm>
            <a:off x="2967308" y="3275110"/>
            <a:ext cx="1803699" cy="307777"/>
          </a:xfrm>
          <a:prstGeom prst="rect">
            <a:avLst/>
          </a:prstGeom>
          <a:noFill/>
        </p:spPr>
        <p:txBody>
          <a:bodyPr wrap="none" rtlCol="0">
            <a:spAutoFit/>
          </a:bodyPr>
          <a:lstStyle/>
          <a:p>
            <a:r>
              <a:rPr lang="en-US" sz="1400" dirty="0">
                <a:solidFill>
                  <a:srgbClr val="FF0000"/>
                </a:solidFill>
                <a:latin typeface="Calibri Light" panose="020F0302020204030204" pitchFamily="34" charset="0"/>
                <a:cs typeface="Calibri Light" panose="020F0302020204030204" pitchFamily="34" charset="0"/>
              </a:rPr>
              <a:t>PUT YOUR LOGO HERE</a:t>
            </a:r>
          </a:p>
        </p:txBody>
      </p:sp>
      <p:pic>
        <p:nvPicPr>
          <p:cNvPr id="2" name="Picture 1">
            <a:extLst>
              <a:ext uri="{FF2B5EF4-FFF2-40B4-BE49-F238E27FC236}">
                <a16:creationId xmlns:a16="http://schemas.microsoft.com/office/drawing/2014/main" id="{3BA410D8-3EA0-51E1-8092-7DB0DAB0D2C5}"/>
              </a:ext>
            </a:extLst>
          </p:cNvPr>
          <p:cNvPicPr>
            <a:picLocks noChangeAspect="1"/>
          </p:cNvPicPr>
          <p:nvPr/>
        </p:nvPicPr>
        <p:blipFill>
          <a:blip r:embed="rId4"/>
          <a:srcRect/>
          <a:stretch/>
        </p:blipFill>
        <p:spPr>
          <a:xfrm>
            <a:off x="9575377" y="5579219"/>
            <a:ext cx="2179086" cy="1002161"/>
          </a:xfrm>
          <a:prstGeom prst="rect">
            <a:avLst/>
          </a:prstGeom>
        </p:spPr>
      </p:pic>
    </p:spTree>
    <p:extLst>
      <p:ext uri="{BB962C8B-B14F-4D97-AF65-F5344CB8AC3E}">
        <p14:creationId xmlns:p14="http://schemas.microsoft.com/office/powerpoint/2010/main" val="4292661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24E18385-8BEA-4522-ABAA-5AB38F0D4FC2}"/>
              </a:ext>
            </a:extLst>
          </p:cNvPr>
          <p:cNvSpPr>
            <a:spLocks noGrp="1"/>
          </p:cNvSpPr>
          <p:nvPr>
            <p:ph type="body" idx="1"/>
          </p:nvPr>
        </p:nvSpPr>
        <p:spPr>
          <a:xfrm>
            <a:off x="518678" y="2492103"/>
            <a:ext cx="5475290" cy="543063"/>
          </a:xfrm>
        </p:spPr>
        <p:txBody>
          <a:bodyPr/>
          <a:lstStyle/>
          <a:p>
            <a:r>
              <a:rPr lang="en-US" dirty="0">
                <a:solidFill>
                  <a:schemeClr val="bg2"/>
                </a:solidFill>
              </a:rPr>
              <a:t>Company Mission</a:t>
            </a:r>
          </a:p>
        </p:txBody>
      </p:sp>
      <p:sp>
        <p:nvSpPr>
          <p:cNvPr id="16" name="Content Placeholder 15">
            <a:extLst>
              <a:ext uri="{FF2B5EF4-FFF2-40B4-BE49-F238E27FC236}">
                <a16:creationId xmlns:a16="http://schemas.microsoft.com/office/drawing/2014/main" id="{1DCFA8A2-3FB8-48CA-933D-0800A9D2A2A2}"/>
              </a:ext>
            </a:extLst>
          </p:cNvPr>
          <p:cNvSpPr>
            <a:spLocks noGrp="1"/>
          </p:cNvSpPr>
          <p:nvPr>
            <p:ph sz="half" idx="13"/>
          </p:nvPr>
        </p:nvSpPr>
        <p:spPr>
          <a:xfrm>
            <a:off x="518678" y="3035166"/>
            <a:ext cx="5475290" cy="1271417"/>
          </a:xfrm>
        </p:spPr>
        <p:txBody>
          <a:bodyPr/>
          <a:lstStyle/>
          <a:p>
            <a:pPr>
              <a:buClr>
                <a:schemeClr val="bg2"/>
              </a:buClr>
            </a:pPr>
            <a:r>
              <a:rPr lang="en-US" dirty="0"/>
              <a:t>Nulla a erat eget nunc hendrerit ultrices eu nec nulla. Donec viverra leo aliquet, auctor quam id, convallis </a:t>
            </a:r>
            <a:r>
              <a:rPr lang="en-US" dirty="0" err="1"/>
              <a:t>orci</a:t>
            </a:r>
            <a:r>
              <a:rPr lang="en-US" dirty="0"/>
              <a:t>.</a:t>
            </a:r>
          </a:p>
        </p:txBody>
      </p:sp>
      <p:sp>
        <p:nvSpPr>
          <p:cNvPr id="17" name="Text Placeholder 16">
            <a:extLst>
              <a:ext uri="{FF2B5EF4-FFF2-40B4-BE49-F238E27FC236}">
                <a16:creationId xmlns:a16="http://schemas.microsoft.com/office/drawing/2014/main" id="{640A3223-3DA3-4CF2-82B6-1447667547BD}"/>
              </a:ext>
            </a:extLst>
          </p:cNvPr>
          <p:cNvSpPr>
            <a:spLocks noGrp="1"/>
          </p:cNvSpPr>
          <p:nvPr>
            <p:ph type="body" sz="quarter" idx="14"/>
          </p:nvPr>
        </p:nvSpPr>
        <p:spPr>
          <a:xfrm>
            <a:off x="6184693" y="2492103"/>
            <a:ext cx="5475600" cy="543063"/>
          </a:xfrm>
        </p:spPr>
        <p:txBody>
          <a:bodyPr/>
          <a:lstStyle/>
          <a:p>
            <a:r>
              <a:rPr lang="en-US" dirty="0">
                <a:solidFill>
                  <a:schemeClr val="bg2"/>
                </a:solidFill>
              </a:rPr>
              <a:t>Vision Statement</a:t>
            </a:r>
          </a:p>
        </p:txBody>
      </p:sp>
      <p:sp>
        <p:nvSpPr>
          <p:cNvPr id="18" name="Content Placeholder 17">
            <a:extLst>
              <a:ext uri="{FF2B5EF4-FFF2-40B4-BE49-F238E27FC236}">
                <a16:creationId xmlns:a16="http://schemas.microsoft.com/office/drawing/2014/main" id="{C955AFB3-173C-4848-B3E9-1375591B297E}"/>
              </a:ext>
            </a:extLst>
          </p:cNvPr>
          <p:cNvSpPr>
            <a:spLocks noGrp="1"/>
          </p:cNvSpPr>
          <p:nvPr>
            <p:ph sz="quarter" idx="15"/>
          </p:nvPr>
        </p:nvSpPr>
        <p:spPr>
          <a:xfrm>
            <a:off x="6184692" y="3050102"/>
            <a:ext cx="5291925" cy="1256481"/>
          </a:xfrm>
        </p:spPr>
        <p:txBody>
          <a:bodyPr>
            <a:normAutofit/>
          </a:bodyPr>
          <a:lstStyle/>
          <a:p>
            <a:pPr>
              <a:buClr>
                <a:schemeClr val="bg2"/>
              </a:buClr>
            </a:pPr>
            <a:r>
              <a:rPr lang="en-US" dirty="0"/>
              <a:t>Nulla a erat eget nunc hendrerit ultrices eu nec nulla. Donec viverra leo aliquet, auctor quam id, convallis orci. </a:t>
            </a:r>
          </a:p>
        </p:txBody>
      </p:sp>
      <p:sp>
        <p:nvSpPr>
          <p:cNvPr id="19" name="Text Placeholder 18">
            <a:extLst>
              <a:ext uri="{FF2B5EF4-FFF2-40B4-BE49-F238E27FC236}">
                <a16:creationId xmlns:a16="http://schemas.microsoft.com/office/drawing/2014/main" id="{DFE11F38-F66B-4F95-8224-6CCA69D57617}"/>
              </a:ext>
            </a:extLst>
          </p:cNvPr>
          <p:cNvSpPr>
            <a:spLocks noGrp="1"/>
          </p:cNvSpPr>
          <p:nvPr>
            <p:ph type="body" sz="quarter" idx="16"/>
          </p:nvPr>
        </p:nvSpPr>
        <p:spPr>
          <a:xfrm>
            <a:off x="518678" y="1038380"/>
            <a:ext cx="8644777" cy="1189787"/>
          </a:xfrm>
        </p:spPr>
        <p:txBody>
          <a:bodyPr/>
          <a:lstStyle/>
          <a:p>
            <a:pPr>
              <a:buClr>
                <a:srgbClr val="002060"/>
              </a:buClr>
              <a:tabLst>
                <a:tab pos="1149350" algn="l"/>
              </a:tabLst>
              <a:defRPr/>
            </a:pPr>
            <a:r>
              <a:rPr lang="en-US" altLang="en-US" i="1" dirty="0">
                <a:solidFill>
                  <a:schemeClr val="bg1"/>
                </a:solidFill>
                <a:latin typeface="Arial" panose="020B0604020202020204" pitchFamily="34" charset="0"/>
                <a:ea typeface="Arial MT"/>
                <a:cs typeface="Arial" panose="020B0604020202020204" pitchFamily="34" charset="0"/>
              </a:rPr>
              <a:t>(Replace sample placeholder text with content specific to your Rep Agency).</a:t>
            </a:r>
          </a:p>
          <a:p>
            <a:pPr>
              <a:buClr>
                <a:srgbClr val="002060"/>
              </a:buClr>
              <a:defRPr/>
            </a:pPr>
            <a:r>
              <a:rPr lang="en-US" b="1" i="1" dirty="0">
                <a:latin typeface="Arial" panose="020B0604020202020204" pitchFamily="34" charset="0"/>
                <a:cs typeface="Arial" panose="020B0604020202020204" pitchFamily="34" charset="0"/>
              </a:rPr>
              <a:t>On this slide highlight your firm’s strategic direction.</a:t>
            </a:r>
            <a:endParaRPr lang="en-US" b="1" dirty="0"/>
          </a:p>
        </p:txBody>
      </p:sp>
      <p:sp>
        <p:nvSpPr>
          <p:cNvPr id="20" name="Footer Placeholder 4">
            <a:extLst>
              <a:ext uri="{FF2B5EF4-FFF2-40B4-BE49-F238E27FC236}">
                <a16:creationId xmlns:a16="http://schemas.microsoft.com/office/drawing/2014/main" id="{391D3201-20F9-4DD7-B4EB-F41AF17CA428}"/>
              </a:ext>
            </a:extLst>
          </p:cNvPr>
          <p:cNvSpPr>
            <a:spLocks noGrp="1"/>
          </p:cNvSpPr>
          <p:nvPr>
            <p:ph type="ftr" sz="quarter" idx="17"/>
          </p:nvPr>
        </p:nvSpPr>
        <p:spPr/>
        <p:txBody>
          <a:bodyPr/>
          <a:lstStyle>
            <a:lvl1pPr algn="r">
              <a:defRPr sz="1200">
                <a:solidFill>
                  <a:schemeClr val="tx1">
                    <a:lumMod val="50000"/>
                    <a:lumOff val="50000"/>
                  </a:schemeClr>
                </a:solidFill>
              </a:defRPr>
            </a:lvl1pPr>
          </a:lstStyle>
          <a:p>
            <a:pPr algn="l"/>
            <a:r>
              <a:rPr lang="en-US" dirty="0"/>
              <a:t>Add a footer</a:t>
            </a:r>
          </a:p>
        </p:txBody>
      </p:sp>
      <p:sp>
        <p:nvSpPr>
          <p:cNvPr id="21" name="Slide Number Placeholder 5">
            <a:extLst>
              <a:ext uri="{FF2B5EF4-FFF2-40B4-BE49-F238E27FC236}">
                <a16:creationId xmlns:a16="http://schemas.microsoft.com/office/drawing/2014/main" id="{C7C65DDB-24F2-44CF-AE02-F3A6C8B1858B}"/>
              </a:ext>
            </a:extLst>
          </p:cNvPr>
          <p:cNvSpPr>
            <a:spLocks noGrp="1"/>
          </p:cNvSpPr>
          <p:nvPr>
            <p:ph type="sldNum" sz="quarter" idx="18"/>
          </p:nvPr>
        </p:nvSpPr>
        <p:spPr/>
        <p:txBody>
          <a:bodyPr/>
          <a:lstStyle>
            <a:lvl1pPr algn="r">
              <a:defRPr sz="1200">
                <a:solidFill>
                  <a:schemeClr val="tx1">
                    <a:lumMod val="50000"/>
                    <a:lumOff val="50000"/>
                  </a:schemeClr>
                </a:solidFill>
              </a:defRPr>
            </a:lvl1pPr>
          </a:lstStyle>
          <a:p>
            <a:fld id="{8699F50C-BE38-4BD0-BA84-9B090E1F2B9B}" type="slidenum">
              <a:rPr lang="en-US" smtClean="0"/>
              <a:pPr/>
              <a:t>7</a:t>
            </a:fld>
            <a:endParaRPr lang="en-US" dirty="0"/>
          </a:p>
        </p:txBody>
      </p:sp>
      <p:sp>
        <p:nvSpPr>
          <p:cNvPr id="14" name="Title 13">
            <a:extLst>
              <a:ext uri="{FF2B5EF4-FFF2-40B4-BE49-F238E27FC236}">
                <a16:creationId xmlns:a16="http://schemas.microsoft.com/office/drawing/2014/main" id="{E3E5EE03-FBF6-46F5-8085-716AC6CE1C8C}"/>
              </a:ext>
            </a:extLst>
          </p:cNvPr>
          <p:cNvSpPr>
            <a:spLocks noGrp="1"/>
          </p:cNvSpPr>
          <p:nvPr>
            <p:ph type="title"/>
          </p:nvPr>
        </p:nvSpPr>
        <p:spPr>
          <a:xfrm>
            <a:off x="518678" y="209029"/>
            <a:ext cx="8333222" cy="578912"/>
          </a:xfrm>
        </p:spPr>
        <p:txBody>
          <a:bodyPr>
            <a:normAutofit fontScale="90000"/>
          </a:bodyPr>
          <a:lstStyle/>
          <a:p>
            <a:r>
              <a:rPr lang="en-US" dirty="0"/>
              <a:t>Agency Overview</a:t>
            </a:r>
            <a:endParaRPr lang="en-US" b="0" dirty="0"/>
          </a:p>
        </p:txBody>
      </p:sp>
      <p:sp>
        <p:nvSpPr>
          <p:cNvPr id="12" name="Text Placeholder 14">
            <a:extLst>
              <a:ext uri="{FF2B5EF4-FFF2-40B4-BE49-F238E27FC236}">
                <a16:creationId xmlns:a16="http://schemas.microsoft.com/office/drawing/2014/main" id="{A95D3351-1FF4-A247-B49C-3DCAA980CAB3}"/>
              </a:ext>
            </a:extLst>
          </p:cNvPr>
          <p:cNvSpPr txBox="1">
            <a:spLocks/>
          </p:cNvSpPr>
          <p:nvPr/>
        </p:nvSpPr>
        <p:spPr>
          <a:xfrm>
            <a:off x="518678" y="4306583"/>
            <a:ext cx="5475290" cy="543063"/>
          </a:xfrm>
          <a:prstGeom prst="rect">
            <a:avLst/>
          </a:prstGeom>
        </p:spPr>
        <p:txBody>
          <a:bodyPr anchor="b">
            <a:normAutofit/>
          </a:bodyPr>
          <a:lstStyle>
            <a:lvl1pPr marL="0" indent="0" algn="l" defTabSz="914400" rtl="0" eaLnBrk="1" latinLnBrk="0" hangingPunct="1">
              <a:lnSpc>
                <a:spcPct val="100000"/>
              </a:lnSpc>
              <a:spcBef>
                <a:spcPts val="0"/>
              </a:spcBef>
              <a:buClr>
                <a:srgbClr val="2E7A40"/>
              </a:buClr>
              <a:buFont typeface="Arial" panose="020B0604020202020204" pitchFamily="34" charset="0"/>
              <a:buNone/>
              <a:defRPr lang="en-US" sz="2800" b="1" kern="1200">
                <a:solidFill>
                  <a:schemeClr val="accent2"/>
                </a:solidFill>
                <a:latin typeface="+mn-lt"/>
                <a:ea typeface="+mn-ea"/>
                <a:cs typeface="+mn-cs"/>
              </a:defRPr>
            </a:lvl1pPr>
            <a:lvl2pPr marL="457200" indent="0" algn="l" defTabSz="914400" rtl="0" eaLnBrk="1" latinLnBrk="0" hangingPunct="1">
              <a:lnSpc>
                <a:spcPct val="90000"/>
              </a:lnSpc>
              <a:spcBef>
                <a:spcPts val="500"/>
              </a:spcBef>
              <a:buClr>
                <a:srgbClr val="2E7A40"/>
              </a:buClr>
              <a:buFont typeface="Arial" panose="020B0604020202020204" pitchFamily="34" charset="0"/>
              <a:buNone/>
              <a:defRPr lang="en-US"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Clr>
                <a:srgbClr val="2E7A40"/>
              </a:buClr>
              <a:buFont typeface="Arial" panose="020B0604020202020204" pitchFamily="34" charset="0"/>
              <a:buNone/>
              <a:defRPr lang="en-US"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rgbClr val="2E7A40"/>
              </a:buClr>
              <a:buFont typeface="Arial" panose="020B0604020202020204" pitchFamily="34" charset="0"/>
              <a:buNone/>
              <a:defRPr lang="en-US"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rgbClr val="2E7A40"/>
              </a:buClr>
              <a:buFont typeface="Arial" panose="020B0604020202020204" pitchFamily="34" charset="0"/>
              <a:buNone/>
              <a:defRPr lang="en-IN"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solidFill>
                  <a:schemeClr val="bg2"/>
                </a:solidFill>
              </a:rPr>
              <a:t>Value Proposition</a:t>
            </a:r>
          </a:p>
        </p:txBody>
      </p:sp>
      <p:sp>
        <p:nvSpPr>
          <p:cNvPr id="13" name="Content Placeholder 15">
            <a:extLst>
              <a:ext uri="{FF2B5EF4-FFF2-40B4-BE49-F238E27FC236}">
                <a16:creationId xmlns:a16="http://schemas.microsoft.com/office/drawing/2014/main" id="{2C3EDEA8-B5C1-BE4C-AEB2-65E40054A2E7}"/>
              </a:ext>
            </a:extLst>
          </p:cNvPr>
          <p:cNvSpPr txBox="1">
            <a:spLocks/>
          </p:cNvSpPr>
          <p:nvPr/>
        </p:nvSpPr>
        <p:spPr>
          <a:xfrm>
            <a:off x="518678" y="4849646"/>
            <a:ext cx="5475290" cy="1271417"/>
          </a:xfrm>
          <a:prstGeom prst="rect">
            <a:avLst/>
          </a:prstGeom>
        </p:spPr>
        <p:txBody>
          <a:bodyPr>
            <a:normAutofit/>
          </a:bodyPr>
          <a:lst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bg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bg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bg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bg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bg2"/>
              </a:buClr>
            </a:pPr>
            <a:r>
              <a:rPr lang="en-US" dirty="0" err="1"/>
              <a:t>Nulla</a:t>
            </a:r>
            <a:r>
              <a:rPr lang="en-US" dirty="0"/>
              <a:t> a </a:t>
            </a:r>
            <a:r>
              <a:rPr lang="en-US" dirty="0" err="1"/>
              <a:t>erat</a:t>
            </a:r>
            <a:r>
              <a:rPr lang="en-US" dirty="0"/>
              <a:t> </a:t>
            </a:r>
            <a:r>
              <a:rPr lang="en-US" dirty="0" err="1"/>
              <a:t>eget</a:t>
            </a:r>
            <a:r>
              <a:rPr lang="en-US" dirty="0"/>
              <a:t> </a:t>
            </a:r>
            <a:r>
              <a:rPr lang="en-US" dirty="0" err="1"/>
              <a:t>nunc</a:t>
            </a:r>
            <a:r>
              <a:rPr lang="en-US" dirty="0"/>
              <a:t> </a:t>
            </a:r>
            <a:r>
              <a:rPr lang="en-US" dirty="0" err="1"/>
              <a:t>hendrerit</a:t>
            </a:r>
            <a:r>
              <a:rPr lang="en-US" dirty="0"/>
              <a:t> </a:t>
            </a:r>
            <a:r>
              <a:rPr lang="en-US" dirty="0" err="1"/>
              <a:t>ultrices</a:t>
            </a:r>
            <a:r>
              <a:rPr lang="en-US" dirty="0"/>
              <a:t> </a:t>
            </a:r>
            <a:r>
              <a:rPr lang="en-US" dirty="0" err="1"/>
              <a:t>eu</a:t>
            </a:r>
            <a:r>
              <a:rPr lang="en-US" dirty="0"/>
              <a:t> </a:t>
            </a:r>
            <a:r>
              <a:rPr lang="en-US" dirty="0" err="1"/>
              <a:t>nec</a:t>
            </a:r>
            <a:r>
              <a:rPr lang="en-US" dirty="0"/>
              <a:t> </a:t>
            </a:r>
            <a:r>
              <a:rPr lang="en-US" dirty="0" err="1"/>
              <a:t>nulla</a:t>
            </a:r>
            <a:r>
              <a:rPr lang="en-US" dirty="0"/>
              <a:t>. </a:t>
            </a:r>
            <a:r>
              <a:rPr lang="en-US" dirty="0" err="1"/>
              <a:t>Donec</a:t>
            </a:r>
            <a:r>
              <a:rPr lang="en-US" dirty="0"/>
              <a:t> </a:t>
            </a:r>
            <a:r>
              <a:rPr lang="en-US" dirty="0" err="1"/>
              <a:t>viverra</a:t>
            </a:r>
            <a:r>
              <a:rPr lang="en-US" dirty="0"/>
              <a:t> </a:t>
            </a:r>
            <a:r>
              <a:rPr lang="en-US" dirty="0" err="1"/>
              <a:t>leo</a:t>
            </a:r>
            <a:r>
              <a:rPr lang="en-US" dirty="0"/>
              <a:t> </a:t>
            </a:r>
            <a:r>
              <a:rPr lang="en-US" dirty="0" err="1"/>
              <a:t>aliquet</a:t>
            </a:r>
            <a:r>
              <a:rPr lang="en-US" dirty="0"/>
              <a:t>, </a:t>
            </a:r>
            <a:r>
              <a:rPr lang="en-US" dirty="0" err="1"/>
              <a:t>auctor</a:t>
            </a:r>
            <a:r>
              <a:rPr lang="en-US" dirty="0"/>
              <a:t> </a:t>
            </a:r>
            <a:r>
              <a:rPr lang="en-US" dirty="0" err="1"/>
              <a:t>quam</a:t>
            </a:r>
            <a:r>
              <a:rPr lang="en-US" dirty="0"/>
              <a:t> id, convallis </a:t>
            </a:r>
            <a:r>
              <a:rPr lang="en-US" dirty="0" err="1"/>
              <a:t>orci</a:t>
            </a:r>
            <a:r>
              <a:rPr lang="en-US" dirty="0"/>
              <a:t>. </a:t>
            </a:r>
          </a:p>
        </p:txBody>
      </p:sp>
      <p:sp>
        <p:nvSpPr>
          <p:cNvPr id="22" name="Text Placeholder 14">
            <a:extLst>
              <a:ext uri="{FF2B5EF4-FFF2-40B4-BE49-F238E27FC236}">
                <a16:creationId xmlns:a16="http://schemas.microsoft.com/office/drawing/2014/main" id="{E8687817-F079-6A4A-B4C7-D826DB4BA47C}"/>
              </a:ext>
            </a:extLst>
          </p:cNvPr>
          <p:cNvSpPr txBox="1">
            <a:spLocks/>
          </p:cNvSpPr>
          <p:nvPr/>
        </p:nvSpPr>
        <p:spPr>
          <a:xfrm>
            <a:off x="6185003" y="4306582"/>
            <a:ext cx="5475290" cy="543063"/>
          </a:xfrm>
          <a:prstGeom prst="rect">
            <a:avLst/>
          </a:prstGeom>
        </p:spPr>
        <p:txBody>
          <a:bodyPr anchor="b">
            <a:normAutofit/>
          </a:bodyPr>
          <a:lstStyle>
            <a:lvl1pPr marL="0" indent="0" algn="l" defTabSz="914400" rtl="0" eaLnBrk="1" latinLnBrk="0" hangingPunct="1">
              <a:lnSpc>
                <a:spcPct val="100000"/>
              </a:lnSpc>
              <a:spcBef>
                <a:spcPts val="0"/>
              </a:spcBef>
              <a:buClr>
                <a:srgbClr val="2E7A40"/>
              </a:buClr>
              <a:buFont typeface="Arial" panose="020B0604020202020204" pitchFamily="34" charset="0"/>
              <a:buNone/>
              <a:defRPr lang="en-US" sz="2800" b="1" kern="1200">
                <a:solidFill>
                  <a:schemeClr val="accent2"/>
                </a:solidFill>
                <a:latin typeface="+mn-lt"/>
                <a:ea typeface="+mn-ea"/>
                <a:cs typeface="+mn-cs"/>
              </a:defRPr>
            </a:lvl1pPr>
            <a:lvl2pPr marL="457200" indent="0" algn="l" defTabSz="914400" rtl="0" eaLnBrk="1" latinLnBrk="0" hangingPunct="1">
              <a:lnSpc>
                <a:spcPct val="90000"/>
              </a:lnSpc>
              <a:spcBef>
                <a:spcPts val="500"/>
              </a:spcBef>
              <a:buClr>
                <a:srgbClr val="2E7A40"/>
              </a:buClr>
              <a:buFont typeface="Arial" panose="020B0604020202020204" pitchFamily="34" charset="0"/>
              <a:buNone/>
              <a:defRPr lang="en-US"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Clr>
                <a:srgbClr val="2E7A40"/>
              </a:buClr>
              <a:buFont typeface="Arial" panose="020B0604020202020204" pitchFamily="34" charset="0"/>
              <a:buNone/>
              <a:defRPr lang="en-US"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rgbClr val="2E7A40"/>
              </a:buClr>
              <a:buFont typeface="Arial" panose="020B0604020202020204" pitchFamily="34" charset="0"/>
              <a:buNone/>
              <a:defRPr lang="en-US"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rgbClr val="2E7A40"/>
              </a:buClr>
              <a:buFont typeface="Arial" panose="020B0604020202020204" pitchFamily="34" charset="0"/>
              <a:buNone/>
              <a:defRPr lang="en-IN"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a:solidFill>
                  <a:schemeClr val="bg2"/>
                </a:solidFill>
              </a:rPr>
              <a:t>ROTF Pillars</a:t>
            </a:r>
          </a:p>
        </p:txBody>
      </p:sp>
      <p:sp>
        <p:nvSpPr>
          <p:cNvPr id="23" name="Content Placeholder 15">
            <a:extLst>
              <a:ext uri="{FF2B5EF4-FFF2-40B4-BE49-F238E27FC236}">
                <a16:creationId xmlns:a16="http://schemas.microsoft.com/office/drawing/2014/main" id="{56CE6B3D-E5B9-CC4F-9386-98959A6CD4E8}"/>
              </a:ext>
            </a:extLst>
          </p:cNvPr>
          <p:cNvSpPr txBox="1">
            <a:spLocks/>
          </p:cNvSpPr>
          <p:nvPr/>
        </p:nvSpPr>
        <p:spPr>
          <a:xfrm>
            <a:off x="6184693" y="4849645"/>
            <a:ext cx="5475290" cy="1271417"/>
          </a:xfrm>
          <a:prstGeom prst="rect">
            <a:avLst/>
          </a:prstGeom>
        </p:spPr>
        <p:txBody>
          <a:bodyPr>
            <a:normAutofit/>
          </a:bodyPr>
          <a:lst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bg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bg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bg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bg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bg2"/>
              </a:buClr>
            </a:pPr>
            <a:r>
              <a:rPr lang="en-US" dirty="0" err="1"/>
              <a:t>Nulla</a:t>
            </a:r>
            <a:r>
              <a:rPr lang="en-US" dirty="0"/>
              <a:t> a </a:t>
            </a:r>
            <a:r>
              <a:rPr lang="en-US" dirty="0" err="1"/>
              <a:t>erat</a:t>
            </a:r>
            <a:r>
              <a:rPr lang="en-US" dirty="0"/>
              <a:t> </a:t>
            </a:r>
            <a:r>
              <a:rPr lang="en-US" dirty="0" err="1"/>
              <a:t>eget</a:t>
            </a:r>
            <a:r>
              <a:rPr lang="en-US" dirty="0"/>
              <a:t> </a:t>
            </a:r>
            <a:r>
              <a:rPr lang="en-US" dirty="0" err="1"/>
              <a:t>nunc</a:t>
            </a:r>
            <a:r>
              <a:rPr lang="en-US" dirty="0"/>
              <a:t> </a:t>
            </a:r>
            <a:r>
              <a:rPr lang="en-US" dirty="0" err="1"/>
              <a:t>hendrerit</a:t>
            </a:r>
            <a:r>
              <a:rPr lang="en-US" dirty="0"/>
              <a:t> </a:t>
            </a:r>
            <a:r>
              <a:rPr lang="en-US" dirty="0" err="1"/>
              <a:t>ultrices</a:t>
            </a:r>
            <a:r>
              <a:rPr lang="en-US" dirty="0"/>
              <a:t> </a:t>
            </a:r>
            <a:r>
              <a:rPr lang="en-US" dirty="0" err="1"/>
              <a:t>eu</a:t>
            </a:r>
            <a:r>
              <a:rPr lang="en-US" dirty="0"/>
              <a:t> </a:t>
            </a:r>
            <a:r>
              <a:rPr lang="en-US" dirty="0" err="1"/>
              <a:t>nec</a:t>
            </a:r>
            <a:r>
              <a:rPr lang="en-US" dirty="0"/>
              <a:t> </a:t>
            </a:r>
            <a:r>
              <a:rPr lang="en-US" dirty="0" err="1"/>
              <a:t>nulla</a:t>
            </a:r>
            <a:r>
              <a:rPr lang="en-US" dirty="0"/>
              <a:t>. </a:t>
            </a:r>
            <a:r>
              <a:rPr lang="en-US" dirty="0" err="1"/>
              <a:t>Donec</a:t>
            </a:r>
            <a:r>
              <a:rPr lang="en-US" dirty="0"/>
              <a:t> </a:t>
            </a:r>
            <a:r>
              <a:rPr lang="en-US" dirty="0" err="1"/>
              <a:t>viverra</a:t>
            </a:r>
            <a:r>
              <a:rPr lang="en-US" dirty="0"/>
              <a:t> </a:t>
            </a:r>
            <a:r>
              <a:rPr lang="en-US" dirty="0" err="1"/>
              <a:t>leo</a:t>
            </a:r>
            <a:r>
              <a:rPr lang="en-US" dirty="0"/>
              <a:t> </a:t>
            </a:r>
            <a:r>
              <a:rPr lang="en-US" dirty="0" err="1"/>
              <a:t>aliquet</a:t>
            </a:r>
            <a:r>
              <a:rPr lang="en-US" dirty="0"/>
              <a:t>, </a:t>
            </a:r>
            <a:r>
              <a:rPr lang="en-US" dirty="0" err="1"/>
              <a:t>auctor</a:t>
            </a:r>
            <a:r>
              <a:rPr lang="en-US" dirty="0"/>
              <a:t> </a:t>
            </a:r>
            <a:r>
              <a:rPr lang="en-US" dirty="0" err="1"/>
              <a:t>quam</a:t>
            </a:r>
            <a:r>
              <a:rPr lang="en-US" dirty="0"/>
              <a:t> id, convallis </a:t>
            </a:r>
            <a:r>
              <a:rPr lang="en-US" dirty="0" err="1"/>
              <a:t>orci</a:t>
            </a:r>
            <a:r>
              <a:rPr lang="en-US" dirty="0"/>
              <a:t>. </a:t>
            </a:r>
          </a:p>
        </p:txBody>
      </p:sp>
    </p:spTree>
    <p:extLst>
      <p:ext uri="{BB962C8B-B14F-4D97-AF65-F5344CB8AC3E}">
        <p14:creationId xmlns:p14="http://schemas.microsoft.com/office/powerpoint/2010/main" val="3891516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1CA16A-993E-43BA-BDDC-9E427CF951B2}"/>
              </a:ext>
            </a:extLst>
          </p:cNvPr>
          <p:cNvSpPr>
            <a:spLocks noGrp="1"/>
          </p:cNvSpPr>
          <p:nvPr>
            <p:ph type="title"/>
          </p:nvPr>
        </p:nvSpPr>
        <p:spPr/>
        <p:txBody>
          <a:bodyPr/>
          <a:lstStyle/>
          <a:p>
            <a:r>
              <a:rPr lang="en-US" dirty="0"/>
              <a:t>Technology</a:t>
            </a:r>
            <a:r>
              <a:rPr lang="en-US" b="0" dirty="0"/>
              <a:t> </a:t>
            </a:r>
          </a:p>
        </p:txBody>
      </p:sp>
      <p:sp>
        <p:nvSpPr>
          <p:cNvPr id="5" name="Text Placeholder 4">
            <a:extLst>
              <a:ext uri="{FF2B5EF4-FFF2-40B4-BE49-F238E27FC236}">
                <a16:creationId xmlns:a16="http://schemas.microsoft.com/office/drawing/2014/main" id="{F063A021-7C19-4C85-B48B-EFEA732C1906}"/>
              </a:ext>
            </a:extLst>
          </p:cNvPr>
          <p:cNvSpPr>
            <a:spLocks noGrp="1"/>
          </p:cNvSpPr>
          <p:nvPr>
            <p:ph type="body" idx="1"/>
          </p:nvPr>
        </p:nvSpPr>
        <p:spPr/>
        <p:txBody>
          <a:bodyPr/>
          <a:lstStyle/>
          <a:p>
            <a:r>
              <a:rPr lang="en-US" dirty="0"/>
              <a:t>EDIT MASTER TEXT STYLES</a:t>
            </a:r>
          </a:p>
        </p:txBody>
      </p:sp>
      <p:pic>
        <p:nvPicPr>
          <p:cNvPr id="8" name="Picture Placeholder 7" descr="Building image">
            <a:extLst>
              <a:ext uri="{FF2B5EF4-FFF2-40B4-BE49-F238E27FC236}">
                <a16:creationId xmlns:a16="http://schemas.microsoft.com/office/drawing/2014/main" id="{2D599535-C841-457B-BE92-EECA801ED768}"/>
              </a:ext>
              <a:ext uri="{C183D7F6-B498-43B3-948B-1728B52AA6E4}">
                <adec:decorative xmlns:adec="http://schemas.microsoft.com/office/drawing/2017/decorative" val="0"/>
              </a:ext>
            </a:extLst>
          </p:cNvPr>
          <p:cNvPicPr>
            <a:picLocks noGrp="1" noChangeAspect="1"/>
          </p:cNvPicPr>
          <p:nvPr>
            <p:ph type="pic" sz="quarter" idx="13"/>
          </p:nvPr>
        </p:nvPicPr>
        <p:blipFill>
          <a:blip r:embed="rId2">
            <a:extLst>
              <a:ext uri="{BEBA8EAE-BF5A-486C-A8C5-ECC9F3942E4B}">
                <a14:imgProps xmlns:a14="http://schemas.microsoft.com/office/drawing/2010/main">
                  <a14:imgLayer r:embed="rId3">
                    <a14:imgEffect>
                      <a14:saturation sat="0"/>
                    </a14:imgEffect>
                  </a14:imgLayer>
                </a14:imgProps>
              </a:ext>
            </a:extLst>
          </a:blip>
          <a:srcRect l="20810" r="20810"/>
          <a:stretch>
            <a:fillRect/>
          </a:stretch>
        </p:blipFill>
        <p:spPr/>
      </p:pic>
      <p:sp>
        <p:nvSpPr>
          <p:cNvPr id="10" name="Hexagon 9">
            <a:extLst>
              <a:ext uri="{FF2B5EF4-FFF2-40B4-BE49-F238E27FC236}">
                <a16:creationId xmlns:a16="http://schemas.microsoft.com/office/drawing/2014/main" id="{84367257-921F-4C31-9DD7-8B0616248FDF}"/>
              </a:ext>
              <a:ext uri="{C183D7F6-B498-43B3-948B-1728B52AA6E4}">
                <adec:decorative xmlns:adec="http://schemas.microsoft.com/office/drawing/2017/decorative" val="1"/>
              </a:ext>
            </a:extLst>
          </p:cNvPr>
          <p:cNvSpPr/>
          <p:nvPr/>
        </p:nvSpPr>
        <p:spPr>
          <a:xfrm rot="16200000">
            <a:off x="2679702" y="2388914"/>
            <a:ext cx="2412998" cy="2080172"/>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881DDC89-D34C-58EB-0E00-522E55C27406}"/>
              </a:ext>
            </a:extLst>
          </p:cNvPr>
          <p:cNvPicPr>
            <a:picLocks noChangeAspect="1"/>
          </p:cNvPicPr>
          <p:nvPr/>
        </p:nvPicPr>
        <p:blipFill>
          <a:blip r:embed="rId4"/>
          <a:srcRect/>
          <a:stretch/>
        </p:blipFill>
        <p:spPr>
          <a:xfrm>
            <a:off x="9575377" y="5579219"/>
            <a:ext cx="2179086" cy="1002161"/>
          </a:xfrm>
          <a:prstGeom prst="rect">
            <a:avLst/>
          </a:prstGeom>
        </p:spPr>
      </p:pic>
      <p:sp>
        <p:nvSpPr>
          <p:cNvPr id="3" name="TextBox 2">
            <a:extLst>
              <a:ext uri="{FF2B5EF4-FFF2-40B4-BE49-F238E27FC236}">
                <a16:creationId xmlns:a16="http://schemas.microsoft.com/office/drawing/2014/main" id="{AD892658-39AE-A14B-CC61-0A67676DB74B}"/>
              </a:ext>
            </a:extLst>
          </p:cNvPr>
          <p:cNvSpPr txBox="1"/>
          <p:nvPr/>
        </p:nvSpPr>
        <p:spPr>
          <a:xfrm>
            <a:off x="3165555" y="3275110"/>
            <a:ext cx="1441292" cy="307777"/>
          </a:xfrm>
          <a:prstGeom prst="rect">
            <a:avLst/>
          </a:prstGeom>
          <a:noFill/>
        </p:spPr>
        <p:txBody>
          <a:bodyPr wrap="none" rtlCol="0">
            <a:spAutoFit/>
          </a:bodyPr>
          <a:lstStyle/>
          <a:p>
            <a:r>
              <a:rPr lang="en-US" sz="1400" dirty="0">
                <a:solidFill>
                  <a:srgbClr val="FF0000"/>
                </a:solidFill>
                <a:latin typeface="Calibri Light" panose="020F0302020204030204" pitchFamily="34" charset="0"/>
                <a:cs typeface="Calibri Light" panose="020F0302020204030204" pitchFamily="34" charset="0"/>
              </a:rPr>
              <a:t>ROTF LOGO HERE</a:t>
            </a:r>
          </a:p>
        </p:txBody>
      </p:sp>
    </p:spTree>
    <p:extLst>
      <p:ext uri="{BB962C8B-B14F-4D97-AF65-F5344CB8AC3E}">
        <p14:creationId xmlns:p14="http://schemas.microsoft.com/office/powerpoint/2010/main" val="1720146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24E18385-8BEA-4522-ABAA-5AB38F0D4FC2}"/>
              </a:ext>
            </a:extLst>
          </p:cNvPr>
          <p:cNvSpPr>
            <a:spLocks noGrp="1"/>
          </p:cNvSpPr>
          <p:nvPr>
            <p:ph type="body" idx="1"/>
          </p:nvPr>
        </p:nvSpPr>
        <p:spPr>
          <a:xfrm>
            <a:off x="518678" y="2697820"/>
            <a:ext cx="5475290" cy="543063"/>
          </a:xfrm>
        </p:spPr>
        <p:txBody>
          <a:bodyPr/>
          <a:lstStyle/>
          <a:p>
            <a:r>
              <a:rPr lang="en-US" dirty="0">
                <a:solidFill>
                  <a:schemeClr val="bg2"/>
                </a:solidFill>
              </a:rPr>
              <a:t>How We Use It</a:t>
            </a:r>
          </a:p>
        </p:txBody>
      </p:sp>
      <p:sp>
        <p:nvSpPr>
          <p:cNvPr id="16" name="Content Placeholder 15">
            <a:extLst>
              <a:ext uri="{FF2B5EF4-FFF2-40B4-BE49-F238E27FC236}">
                <a16:creationId xmlns:a16="http://schemas.microsoft.com/office/drawing/2014/main" id="{1DCFA8A2-3FB8-48CA-933D-0800A9D2A2A2}"/>
              </a:ext>
            </a:extLst>
          </p:cNvPr>
          <p:cNvSpPr>
            <a:spLocks noGrp="1"/>
          </p:cNvSpPr>
          <p:nvPr>
            <p:ph sz="half" idx="13"/>
          </p:nvPr>
        </p:nvSpPr>
        <p:spPr>
          <a:xfrm>
            <a:off x="518678" y="3240883"/>
            <a:ext cx="5475290" cy="1271417"/>
          </a:xfrm>
        </p:spPr>
        <p:txBody>
          <a:bodyPr/>
          <a:lstStyle/>
          <a:p>
            <a:pPr>
              <a:buClr>
                <a:schemeClr val="bg2"/>
              </a:buClr>
            </a:pPr>
            <a:r>
              <a:rPr lang="en-US" dirty="0"/>
              <a:t>State how you use technology in your firm to be more productive, more efficient and more effective in the field.</a:t>
            </a:r>
          </a:p>
        </p:txBody>
      </p:sp>
      <p:sp>
        <p:nvSpPr>
          <p:cNvPr id="17" name="Text Placeholder 16">
            <a:extLst>
              <a:ext uri="{FF2B5EF4-FFF2-40B4-BE49-F238E27FC236}">
                <a16:creationId xmlns:a16="http://schemas.microsoft.com/office/drawing/2014/main" id="{640A3223-3DA3-4CF2-82B6-1447667547BD}"/>
              </a:ext>
            </a:extLst>
          </p:cNvPr>
          <p:cNvSpPr>
            <a:spLocks noGrp="1"/>
          </p:cNvSpPr>
          <p:nvPr>
            <p:ph type="body" sz="quarter" idx="14"/>
          </p:nvPr>
        </p:nvSpPr>
        <p:spPr>
          <a:xfrm>
            <a:off x="6184693" y="2697820"/>
            <a:ext cx="5475600" cy="543063"/>
          </a:xfrm>
        </p:spPr>
        <p:txBody>
          <a:bodyPr/>
          <a:lstStyle/>
          <a:p>
            <a:r>
              <a:rPr lang="en-US" dirty="0">
                <a:solidFill>
                  <a:schemeClr val="bg2"/>
                </a:solidFill>
              </a:rPr>
              <a:t>Sales Enablement Tools</a:t>
            </a:r>
          </a:p>
        </p:txBody>
      </p:sp>
      <p:sp>
        <p:nvSpPr>
          <p:cNvPr id="18" name="Content Placeholder 17">
            <a:extLst>
              <a:ext uri="{FF2B5EF4-FFF2-40B4-BE49-F238E27FC236}">
                <a16:creationId xmlns:a16="http://schemas.microsoft.com/office/drawing/2014/main" id="{C955AFB3-173C-4848-B3E9-1375591B297E}"/>
              </a:ext>
            </a:extLst>
          </p:cNvPr>
          <p:cNvSpPr>
            <a:spLocks noGrp="1"/>
          </p:cNvSpPr>
          <p:nvPr>
            <p:ph sz="quarter" idx="15"/>
          </p:nvPr>
        </p:nvSpPr>
        <p:spPr>
          <a:xfrm>
            <a:off x="6184692" y="3255819"/>
            <a:ext cx="5291925" cy="2119370"/>
          </a:xfrm>
        </p:spPr>
        <p:txBody>
          <a:bodyPr>
            <a:noAutofit/>
          </a:bodyPr>
          <a:lstStyle/>
          <a:p>
            <a:pPr>
              <a:buClr>
                <a:schemeClr val="bg2"/>
              </a:buClr>
            </a:pPr>
            <a:r>
              <a:rPr lang="en-US" dirty="0"/>
              <a:t>Investment in CRM, marketing automation, ERP system, data analytics, virtual interaction tools</a:t>
            </a:r>
          </a:p>
          <a:p>
            <a:pPr>
              <a:buClr>
                <a:schemeClr val="bg2"/>
              </a:buClr>
            </a:pPr>
            <a:r>
              <a:rPr lang="en-US" dirty="0"/>
              <a:t>Utilization of available technologies to enhance sales enablement </a:t>
            </a:r>
          </a:p>
          <a:p>
            <a:pPr>
              <a:buClr>
                <a:schemeClr val="bg2"/>
              </a:buClr>
            </a:pPr>
            <a:r>
              <a:rPr lang="en-US" dirty="0"/>
              <a:t>Dedicated personnel and processes</a:t>
            </a:r>
          </a:p>
          <a:p>
            <a:pPr>
              <a:buClr>
                <a:schemeClr val="bg2"/>
              </a:buClr>
            </a:pPr>
            <a:r>
              <a:rPr lang="en-US" dirty="0"/>
              <a:t>Use of NEMRA Solution Providers</a:t>
            </a:r>
          </a:p>
          <a:p>
            <a:pPr lvl="1">
              <a:buClr>
                <a:schemeClr val="bg2"/>
              </a:buClr>
            </a:pPr>
            <a:r>
              <a:rPr lang="en-US" dirty="0" err="1"/>
              <a:t>RepFiles</a:t>
            </a:r>
            <a:r>
              <a:rPr lang="en-US" dirty="0"/>
              <a:t>, </a:t>
            </a:r>
            <a:r>
              <a:rPr lang="en-US" dirty="0" err="1"/>
              <a:t>Tradetech</a:t>
            </a:r>
            <a:r>
              <a:rPr lang="en-US" dirty="0"/>
              <a:t>, </a:t>
            </a:r>
            <a:r>
              <a:rPr lang="en-US" dirty="0" err="1"/>
              <a:t>mETaL</a:t>
            </a:r>
            <a:r>
              <a:rPr lang="en-US" dirty="0"/>
              <a:t>, etc</a:t>
            </a:r>
            <a:r>
              <a:rPr lang="en-US" sz="2400" dirty="0"/>
              <a:t>.</a:t>
            </a:r>
          </a:p>
        </p:txBody>
      </p:sp>
      <p:sp>
        <p:nvSpPr>
          <p:cNvPr id="19" name="Text Placeholder 18">
            <a:extLst>
              <a:ext uri="{FF2B5EF4-FFF2-40B4-BE49-F238E27FC236}">
                <a16:creationId xmlns:a16="http://schemas.microsoft.com/office/drawing/2014/main" id="{DFE11F38-F66B-4F95-8224-6CCA69D57617}"/>
              </a:ext>
            </a:extLst>
          </p:cNvPr>
          <p:cNvSpPr>
            <a:spLocks noGrp="1"/>
          </p:cNvSpPr>
          <p:nvPr>
            <p:ph type="body" sz="quarter" idx="16"/>
          </p:nvPr>
        </p:nvSpPr>
        <p:spPr>
          <a:xfrm>
            <a:off x="518678" y="992684"/>
            <a:ext cx="8664233" cy="1540451"/>
          </a:xfrm>
        </p:spPr>
        <p:txBody>
          <a:bodyPr/>
          <a:lstStyle/>
          <a:p>
            <a:pPr>
              <a:buClr>
                <a:srgbClr val="002060"/>
              </a:buClr>
              <a:defRPr/>
            </a:pPr>
            <a:r>
              <a:rPr lang="en-US" altLang="en-US" b="1" i="1" dirty="0">
                <a:solidFill>
                  <a:schemeClr val="bg2"/>
                </a:solidFill>
                <a:latin typeface="Arial" panose="020B0604020202020204" pitchFamily="34" charset="0"/>
                <a:ea typeface="Arial MT"/>
                <a:cs typeface="Arial" panose="020B0604020202020204" pitchFamily="34" charset="0"/>
              </a:rPr>
              <a:t>Replace sample placeholder text with content specific to your Rep Firm. </a:t>
            </a:r>
          </a:p>
          <a:p>
            <a:pPr>
              <a:buClr>
                <a:srgbClr val="002060"/>
              </a:buClr>
              <a:defRPr/>
            </a:pPr>
            <a:r>
              <a:rPr lang="en-US" altLang="en-US" i="1" dirty="0">
                <a:latin typeface="Arial" panose="020B0604020202020204" pitchFamily="34" charset="0"/>
                <a:ea typeface="Arial MT"/>
                <a:cs typeface="Arial" panose="020B0604020202020204" pitchFamily="34" charset="0"/>
              </a:rPr>
              <a:t>On this slide talk about how you use technology to drive productivity and use sales technology tools to grow the business</a:t>
            </a:r>
          </a:p>
        </p:txBody>
      </p:sp>
      <p:sp>
        <p:nvSpPr>
          <p:cNvPr id="20" name="Footer Placeholder 4">
            <a:extLst>
              <a:ext uri="{FF2B5EF4-FFF2-40B4-BE49-F238E27FC236}">
                <a16:creationId xmlns:a16="http://schemas.microsoft.com/office/drawing/2014/main" id="{391D3201-20F9-4DD7-B4EB-F41AF17CA428}"/>
              </a:ext>
            </a:extLst>
          </p:cNvPr>
          <p:cNvSpPr>
            <a:spLocks noGrp="1"/>
          </p:cNvSpPr>
          <p:nvPr>
            <p:ph type="ftr" sz="quarter" idx="17"/>
          </p:nvPr>
        </p:nvSpPr>
        <p:spPr/>
        <p:txBody>
          <a:bodyPr/>
          <a:lstStyle>
            <a:lvl1pPr algn="r">
              <a:defRPr sz="1200">
                <a:solidFill>
                  <a:schemeClr val="tx1">
                    <a:lumMod val="50000"/>
                    <a:lumOff val="50000"/>
                  </a:schemeClr>
                </a:solidFill>
              </a:defRPr>
            </a:lvl1pPr>
          </a:lstStyle>
          <a:p>
            <a:pPr algn="l"/>
            <a:r>
              <a:rPr lang="en-US" dirty="0"/>
              <a:t>Add a footer</a:t>
            </a:r>
          </a:p>
        </p:txBody>
      </p:sp>
      <p:sp>
        <p:nvSpPr>
          <p:cNvPr id="21" name="Slide Number Placeholder 5">
            <a:extLst>
              <a:ext uri="{FF2B5EF4-FFF2-40B4-BE49-F238E27FC236}">
                <a16:creationId xmlns:a16="http://schemas.microsoft.com/office/drawing/2014/main" id="{C7C65DDB-24F2-44CF-AE02-F3A6C8B1858B}"/>
              </a:ext>
            </a:extLst>
          </p:cNvPr>
          <p:cNvSpPr>
            <a:spLocks noGrp="1"/>
          </p:cNvSpPr>
          <p:nvPr>
            <p:ph type="sldNum" sz="quarter" idx="18"/>
          </p:nvPr>
        </p:nvSpPr>
        <p:spPr/>
        <p:txBody>
          <a:bodyPr/>
          <a:lstStyle>
            <a:lvl1pPr algn="r">
              <a:defRPr sz="1200">
                <a:solidFill>
                  <a:schemeClr val="tx1">
                    <a:lumMod val="50000"/>
                    <a:lumOff val="50000"/>
                  </a:schemeClr>
                </a:solidFill>
              </a:defRPr>
            </a:lvl1pPr>
          </a:lstStyle>
          <a:p>
            <a:fld id="{8699F50C-BE38-4BD0-BA84-9B090E1F2B9B}" type="slidenum">
              <a:rPr lang="en-US" smtClean="0"/>
              <a:pPr/>
              <a:t>9</a:t>
            </a:fld>
            <a:endParaRPr lang="en-US" dirty="0"/>
          </a:p>
        </p:txBody>
      </p:sp>
      <p:sp>
        <p:nvSpPr>
          <p:cNvPr id="14" name="Title 13">
            <a:extLst>
              <a:ext uri="{FF2B5EF4-FFF2-40B4-BE49-F238E27FC236}">
                <a16:creationId xmlns:a16="http://schemas.microsoft.com/office/drawing/2014/main" id="{E3E5EE03-FBF6-46F5-8085-716AC6CE1C8C}"/>
              </a:ext>
            </a:extLst>
          </p:cNvPr>
          <p:cNvSpPr>
            <a:spLocks noGrp="1"/>
          </p:cNvSpPr>
          <p:nvPr>
            <p:ph type="title"/>
          </p:nvPr>
        </p:nvSpPr>
        <p:spPr>
          <a:xfrm>
            <a:off x="518678" y="209029"/>
            <a:ext cx="8333222" cy="578912"/>
          </a:xfrm>
        </p:spPr>
        <p:txBody>
          <a:bodyPr>
            <a:normAutofit fontScale="90000"/>
          </a:bodyPr>
          <a:lstStyle/>
          <a:p>
            <a:r>
              <a:rPr lang="en-US" dirty="0"/>
              <a:t>Technology</a:t>
            </a:r>
            <a:endParaRPr lang="en-US" b="0" dirty="0"/>
          </a:p>
        </p:txBody>
      </p:sp>
    </p:spTree>
    <p:extLst>
      <p:ext uri="{BB962C8B-B14F-4D97-AF65-F5344CB8AC3E}">
        <p14:creationId xmlns:p14="http://schemas.microsoft.com/office/powerpoint/2010/main" val="1089364448"/>
      </p:ext>
    </p:extLst>
  </p:cSld>
  <p:clrMapOvr>
    <a:masterClrMapping/>
  </p:clrMapOvr>
</p:sld>
</file>

<file path=ppt/theme/theme1.xml><?xml version="1.0" encoding="utf-8"?>
<a:theme xmlns:a="http://schemas.openxmlformats.org/drawingml/2006/main" name="Office Theme">
  <a:themeElements>
    <a:clrScheme name="Custom 35">
      <a:dk1>
        <a:srgbClr val="3F3F3F"/>
      </a:dk1>
      <a:lt1>
        <a:srgbClr val="FFFFFF"/>
      </a:lt1>
      <a:dk2>
        <a:srgbClr val="F2F2F2"/>
      </a:dk2>
      <a:lt2>
        <a:srgbClr val="A5A5A5"/>
      </a:lt2>
      <a:accent1>
        <a:srgbClr val="0B6BC3"/>
      </a:accent1>
      <a:accent2>
        <a:srgbClr val="51863C"/>
      </a:accent2>
      <a:accent3>
        <a:srgbClr val="FFFFFF"/>
      </a:accent3>
      <a:accent4>
        <a:srgbClr val="3E3F3E"/>
      </a:accent4>
      <a:accent5>
        <a:srgbClr val="51863C"/>
      </a:accent5>
      <a:accent6>
        <a:srgbClr val="3E3F3E"/>
      </a:accent6>
      <a:hlink>
        <a:srgbClr val="A6D05C"/>
      </a:hlink>
      <a:folHlink>
        <a:srgbClr val="A0A2A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89027928_Hexagon presentation dark_AAS_v4" id="{00715B48-F6B0-4FD0-BA2D-34714F23D55A}" vid="{445656DE-313E-4A78-B834-A775A8573B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c2a51ab-a8cc-4831-8662-37a57ccb96b2" xsi:nil="true"/>
    <lcf76f155ced4ddcb4097134ff3c332f xmlns="517a61fa-7cf4-4639-bcf1-4aea51c633c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E285CC89F0CD7458A2A8235B983E4A4" ma:contentTypeVersion="14" ma:contentTypeDescription="Create a new document." ma:contentTypeScope="" ma:versionID="4c50734e8d0c6b47147cca5861fad946">
  <xsd:schema xmlns:xsd="http://www.w3.org/2001/XMLSchema" xmlns:xs="http://www.w3.org/2001/XMLSchema" xmlns:p="http://schemas.microsoft.com/office/2006/metadata/properties" xmlns:ns2="517a61fa-7cf4-4639-bcf1-4aea51c633c1" xmlns:ns3="cc2a51ab-a8cc-4831-8662-37a57ccb96b2" targetNamespace="http://schemas.microsoft.com/office/2006/metadata/properties" ma:root="true" ma:fieldsID="c9b0b9bb5601a6ce27c1a18a3820a482" ns2:_="" ns3:_="">
    <xsd:import namespace="517a61fa-7cf4-4639-bcf1-4aea51c633c1"/>
    <xsd:import namespace="cc2a51ab-a8cc-4831-8662-37a57ccb96b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7a61fa-7cf4-4639-bcf1-4aea51c633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49314272-9182-42e9-b043-2a5b367bacbc"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c2a51ab-a8cc-4831-8662-37a57ccb96b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3b391cb-9a5a-4fda-a8ea-21c1493bb731}" ma:internalName="TaxCatchAll" ma:showField="CatchAllData" ma:web="cc2a51ab-a8cc-4831-8662-37a57ccb96b2">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B759597-1FA4-4F46-9BA8-01240C56026E}">
  <ds:schemaRefs>
    <ds:schemaRef ds:uri="http://schemas.microsoft.com/sharepoint/v3/contenttype/forms"/>
  </ds:schemaRefs>
</ds:datastoreItem>
</file>

<file path=customXml/itemProps2.xml><?xml version="1.0" encoding="utf-8"?>
<ds:datastoreItem xmlns:ds="http://schemas.openxmlformats.org/officeDocument/2006/customXml" ds:itemID="{2940343A-75DB-4E03-95EA-4A75BA0D7FF2}">
  <ds:schemaRefs>
    <ds:schemaRef ds:uri="http://purl.org/dc/terms/"/>
    <ds:schemaRef ds:uri="http://www.w3.org/XML/1998/namespace"/>
    <ds:schemaRef ds:uri="http://schemas.microsoft.com/office/2006/documentManagement/types"/>
    <ds:schemaRef ds:uri="517a61fa-7cf4-4639-bcf1-4aea51c633c1"/>
    <ds:schemaRef ds:uri="http://purl.org/dc/elements/1.1/"/>
    <ds:schemaRef ds:uri="http://schemas.microsoft.com/office/infopath/2007/PartnerControls"/>
    <ds:schemaRef ds:uri="cc2a51ab-a8cc-4831-8662-37a57ccb96b2"/>
    <ds:schemaRef ds:uri="http://schemas.openxmlformats.org/package/2006/metadata/core-properti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F600F09C-FF0A-476D-AD40-EC71F3E9A2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7a61fa-7cf4-4639-bcf1-4aea51c633c1"/>
    <ds:schemaRef ds:uri="cc2a51ab-a8cc-4831-8662-37a57ccb96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1405</Words>
  <Application>Microsoft Macintosh PowerPoint</Application>
  <PresentationFormat>Widescreen</PresentationFormat>
  <Paragraphs>207</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Arial MT</vt:lpstr>
      <vt:lpstr>Calibri</vt:lpstr>
      <vt:lpstr>Calibri Light</vt:lpstr>
      <vt:lpstr>Times New Roman</vt:lpstr>
      <vt:lpstr>Office Theme</vt:lpstr>
      <vt:lpstr>Customize this Template  NEMRA has developed this sample PowerPoint template for use by NEMRA Rep members as either a presentation or ‘leave-behind marketing piece” for use in your One-on-One meetings at the Annual Conference.     This template was designed to guide you through the process of creating a personalized presentation with a focus on the 5 pillars of the Rep of the Future.  All slide content contains placeholder text and should be used as a guide to populate content specific to your Rep Agency. Slide titles can be edited as well.   You can insert slides as needed to create your presentation, and the correct branding and formatting will be maintained for you.  This template slides as follows: Title Slide Quick Facts Strategy ROTF Pillars  Technology  Expertise  Marketing  Demand Generation  Planning Example of Slide with Chart  Example of Slide with Table  </vt:lpstr>
      <vt:lpstr>[enter REP AGENCY NAME]</vt:lpstr>
      <vt:lpstr>Title Goes Here</vt:lpstr>
      <vt:lpstr>Quick Facts</vt:lpstr>
      <vt:lpstr>Quick Facts 2</vt:lpstr>
      <vt:lpstr>Agency Overview</vt:lpstr>
      <vt:lpstr>Agency Overview</vt:lpstr>
      <vt:lpstr>Technology </vt:lpstr>
      <vt:lpstr>Technology</vt:lpstr>
      <vt:lpstr>Expertise</vt:lpstr>
      <vt:lpstr>Expertise</vt:lpstr>
      <vt:lpstr>Expertise (cont.)</vt:lpstr>
      <vt:lpstr>Marketing</vt:lpstr>
      <vt:lpstr>Marketing</vt:lpstr>
      <vt:lpstr>Marketing (cont.)</vt:lpstr>
      <vt:lpstr>Demand Generation</vt:lpstr>
      <vt:lpstr>Demand Generation</vt:lpstr>
      <vt:lpstr>Planning</vt:lpstr>
      <vt:lpstr>Planning</vt:lpstr>
      <vt:lpstr>Chart Option</vt:lpstr>
      <vt:lpstr>Table Option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Microsoft Office User</dc:creator>
  <cp:lastModifiedBy/>
  <cp:revision>1</cp:revision>
  <dcterms:created xsi:type="dcterms:W3CDTF">2020-08-12T16:22:46Z</dcterms:created>
  <dcterms:modified xsi:type="dcterms:W3CDTF">2024-07-10T15:30:40Z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0x0101004E285CC89F0CD7458A2A8235B983E4A4</vt:lpwstr>
  </property>
  <property fmtid="{D5CDD505-2E9C-101B-9397-08002B2CF9AE}" pid="3" name="MediaServiceImageTags">
    <vt:lpwstr/>
  </property>
</Properties>
</file>